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6"/>
  </p:notesMasterIdLst>
  <p:sldIdLst>
    <p:sldId id="258" r:id="rId2"/>
    <p:sldId id="256" r:id="rId3"/>
    <p:sldId id="310" r:id="rId4"/>
    <p:sldId id="502" r:id="rId5"/>
    <p:sldId id="499" r:id="rId6"/>
    <p:sldId id="500" r:id="rId7"/>
    <p:sldId id="501" r:id="rId8"/>
    <p:sldId id="259" r:id="rId9"/>
    <p:sldId id="279" r:id="rId10"/>
    <p:sldId id="280" r:id="rId11"/>
    <p:sldId id="281" r:id="rId12"/>
    <p:sldId id="282" r:id="rId13"/>
    <p:sldId id="283" r:id="rId14"/>
    <p:sldId id="260" r:id="rId15"/>
    <p:sldId id="284" r:id="rId16"/>
    <p:sldId id="285" r:id="rId17"/>
    <p:sldId id="286" r:id="rId18"/>
    <p:sldId id="287" r:id="rId19"/>
    <p:sldId id="288" r:id="rId20"/>
    <p:sldId id="289" r:id="rId21"/>
    <p:sldId id="290" r:id="rId22"/>
    <p:sldId id="291" r:id="rId23"/>
    <p:sldId id="261" r:id="rId24"/>
    <p:sldId id="262" r:id="rId25"/>
    <p:sldId id="263" r:id="rId26"/>
    <p:sldId id="264" r:id="rId27"/>
    <p:sldId id="265" r:id="rId28"/>
    <p:sldId id="266" r:id="rId29"/>
    <p:sldId id="267" r:id="rId30"/>
    <p:sldId id="268" r:id="rId31"/>
    <p:sldId id="269" r:id="rId32"/>
    <p:sldId id="270" r:id="rId33"/>
    <p:sldId id="271" r:id="rId34"/>
    <p:sldId id="273" r:id="rId35"/>
    <p:sldId id="272" r:id="rId36"/>
    <p:sldId id="274" r:id="rId37"/>
    <p:sldId id="292" r:id="rId38"/>
    <p:sldId id="315" r:id="rId39"/>
    <p:sldId id="293" r:id="rId40"/>
    <p:sldId id="316" r:id="rId41"/>
    <p:sldId id="294" r:id="rId42"/>
    <p:sldId id="317" r:id="rId43"/>
    <p:sldId id="275" r:id="rId44"/>
    <p:sldId id="313" r:id="rId45"/>
    <p:sldId id="276" r:id="rId46"/>
    <p:sldId id="295" r:id="rId47"/>
    <p:sldId id="296" r:id="rId48"/>
    <p:sldId id="297" r:id="rId49"/>
    <p:sldId id="312" r:id="rId50"/>
    <p:sldId id="311" r:id="rId51"/>
    <p:sldId id="298" r:id="rId52"/>
    <p:sldId id="299" r:id="rId53"/>
    <p:sldId id="308" r:id="rId54"/>
    <p:sldId id="309" r:id="rId55"/>
    <p:sldId id="277" r:id="rId56"/>
    <p:sldId id="302" r:id="rId57"/>
    <p:sldId id="303" r:id="rId58"/>
    <p:sldId id="304" r:id="rId59"/>
    <p:sldId id="305" r:id="rId60"/>
    <p:sldId id="307" r:id="rId61"/>
    <p:sldId id="306" r:id="rId62"/>
    <p:sldId id="278" r:id="rId63"/>
    <p:sldId id="503" r:id="rId64"/>
    <p:sldId id="257" r:id="rId6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C0000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81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C54632-61F2-486D-BABC-52FA771F460A}" type="datetimeFigureOut">
              <a:rPr lang="en-AU" smtClean="0"/>
              <a:t>23/02/2021</a:t>
            </a:fld>
            <a:endParaRPr lang="en-A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8ACF70-9CF8-48FF-BFA9-82DCAD0EF35F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528163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700FC0-9606-4230-B9E2-30A044F06FAE}" type="slidenum">
              <a:rPr lang="en-US" altLang="en-US"/>
              <a:pPr/>
              <a:t>53</a:t>
            </a:fld>
            <a:endParaRPr lang="en-US" altLang="en-US" dirty="0"/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153287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BE33A3-77EB-4224-AF21-49160BCD2D9A}" type="slidenum">
              <a:rPr lang="en-US" altLang="en-US"/>
              <a:pPr/>
              <a:t>54</a:t>
            </a:fld>
            <a:endParaRPr lang="en-US" altLang="en-US" dirty="0"/>
          </a:p>
        </p:txBody>
      </p:sp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143697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A787F8-DC71-4825-BB1B-5951C17BC7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3214F4-68EE-48AF-836D-F3A94EDB3C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C8EEBC-B908-4154-BA50-0B4F0A50AC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B96C-D137-4AED-8500-3D644AAE9DD1}" type="datetimeFigureOut">
              <a:rPr lang="en-AU" smtClean="0"/>
              <a:t>23/02/2021</a:t>
            </a:fld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F14DE5-128A-4CDC-9ED2-52B7DD78CD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D76B50-A2BF-4E97-A7E3-DB677CF8F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CC2D4-E622-4485-9FA3-8449BCBDF2E2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72889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106790-924A-4E0A-97A3-BFC3BD7EE9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ECD1E2-B41B-4CE3-9DAA-B264E4B8FC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2737F7-5800-4BD9-83A0-478526ADA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B96C-D137-4AED-8500-3D644AAE9DD1}" type="datetimeFigureOut">
              <a:rPr lang="en-AU" smtClean="0"/>
              <a:t>23/02/2021</a:t>
            </a:fld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B63245-351F-4DB2-9683-29852BFB23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014010-2F4D-4CC3-A184-191C71C4E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CC2D4-E622-4485-9FA3-8449BCBDF2E2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39743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DA561D3-1359-4D8F-9A62-4259278467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494C0E-BB85-4AF0-9ED3-9E006F2A5A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4AC773-33AC-4083-B291-6166C411D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B96C-D137-4AED-8500-3D644AAE9DD1}" type="datetimeFigureOut">
              <a:rPr lang="en-AU" smtClean="0"/>
              <a:t>23/02/2021</a:t>
            </a:fld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E6ECA1-06AB-42B4-8D61-66F6B9EB26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66AE94-F5A6-4C82-854B-2A7F7887C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CC2D4-E622-4485-9FA3-8449BCBDF2E2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99864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31F8EA-B19C-48DC-B48A-D7E8A44604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A126B8-5842-4937-8DA1-FADBEC5C14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0E5EF6-442F-44FF-ABFA-077EACB8AA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B96C-D137-4AED-8500-3D644AAE9DD1}" type="datetimeFigureOut">
              <a:rPr lang="en-AU" smtClean="0"/>
              <a:t>23/02/2021</a:t>
            </a:fld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CEF080-68E7-42A4-8852-804BE2BB0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477F72-5F7E-4D53-93C6-130429CA6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CC2D4-E622-4485-9FA3-8449BCBDF2E2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874437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B9ABB5-7FB2-47AE-8179-B0BF06FA7B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F699FD-0013-403D-A952-3F870E3E56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6A54AD-8DC0-41BB-BB5E-1FD2CAC730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B96C-D137-4AED-8500-3D644AAE9DD1}" type="datetimeFigureOut">
              <a:rPr lang="en-AU" smtClean="0"/>
              <a:t>23/02/2021</a:t>
            </a:fld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251A7C-67AA-4AC4-8315-15D8A6C31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996C68-AC54-44F5-89FA-4C5BC5F1A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CC2D4-E622-4485-9FA3-8449BCBDF2E2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40743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6EEFCC-F51F-4B6B-A6C1-DE939F04FC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5356C6-EFC1-42B8-8B28-16FA814242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DD7637-C116-48CD-A050-D9E0CFCD4F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708BFB-0620-45FD-9E05-3B49C63E6E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B96C-D137-4AED-8500-3D644AAE9DD1}" type="datetimeFigureOut">
              <a:rPr lang="en-AU" smtClean="0"/>
              <a:t>23/02/2021</a:t>
            </a:fld>
            <a:endParaRPr lang="en-AU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0A6B99-E000-4F2E-A5D2-399D03557B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B64F8B-61FB-4C18-A5B2-15D76A440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CC2D4-E622-4485-9FA3-8449BCBDF2E2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72345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03AB5F-B4E4-4BAB-AA49-09FA112EE0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3942B4-F44C-4B91-939C-35248200EB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BECA56-47E2-4947-B466-F6EDBAE458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DE26535-F779-4223-ACBA-0731C5B0E6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8E3E8CD-098B-4870-B137-08FF1E0DA5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6D4B293-484E-48D4-953B-20F0286354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B96C-D137-4AED-8500-3D644AAE9DD1}" type="datetimeFigureOut">
              <a:rPr lang="en-AU" smtClean="0"/>
              <a:t>23/02/2021</a:t>
            </a:fld>
            <a:endParaRPr lang="en-AU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EB6AF-1021-4169-BF38-E22E0A7F0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550545-CB9A-47F1-B555-F309D35C5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CC2D4-E622-4485-9FA3-8449BCBDF2E2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167300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0AD822-CC69-434E-9539-EAF52B65C4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4EB5C1-B3D3-4BE6-8434-F47453B38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B96C-D137-4AED-8500-3D644AAE9DD1}" type="datetimeFigureOut">
              <a:rPr lang="en-AU" smtClean="0"/>
              <a:t>23/02/2021</a:t>
            </a:fld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782288-661C-4849-B9C8-BAE3A9270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5D6F374-52C5-4ACB-9530-EFEBA3D05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CC2D4-E622-4485-9FA3-8449BCBDF2E2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19030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00606B7-2AA2-4DEB-AE01-C380349DB2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B96C-D137-4AED-8500-3D644AAE9DD1}" type="datetimeFigureOut">
              <a:rPr lang="en-AU" smtClean="0"/>
              <a:t>23/02/2021</a:t>
            </a:fld>
            <a:endParaRPr lang="en-AU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D1CCEBA-93F8-41B8-AEEE-002B0C808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A22EBD-AFF9-4C3F-BE51-18D5D7369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CC2D4-E622-4485-9FA3-8449BCBDF2E2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4358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3B9316-82B0-46C8-BFD5-E1EA730E22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E1CA1B-5A86-404F-8CE3-3FEE784983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194AA2-6C37-427E-9E35-6A14E7F49D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EA245A-CF93-401C-98F2-25275E7D5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B96C-D137-4AED-8500-3D644AAE9DD1}" type="datetimeFigureOut">
              <a:rPr lang="en-AU" smtClean="0"/>
              <a:t>23/02/2021</a:t>
            </a:fld>
            <a:endParaRPr lang="en-AU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17FC4A-828F-4671-89FE-B775290DE7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D6EF8B-1B56-4CF5-A7CD-C8D76D3D4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CC2D4-E622-4485-9FA3-8449BCBDF2E2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57197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24B490-50DE-4516-AD39-702E316A86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690FD45-307B-4816-B7EC-09ADAFCE3D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28EE06-5950-4532-8EFA-A80FD0100E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98723F-8751-455F-96FB-DB3E55C9BE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B96C-D137-4AED-8500-3D644AAE9DD1}" type="datetimeFigureOut">
              <a:rPr lang="en-AU" smtClean="0"/>
              <a:t>23/02/2021</a:t>
            </a:fld>
            <a:endParaRPr lang="en-AU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43F3DA-9999-4A8D-A099-640DDD5E89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8EABD9-F779-460C-9A10-716AA00F86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CC2D4-E622-4485-9FA3-8449BCBDF2E2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661498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AD8B3A5-D61D-4E3A-B307-D5CABA37BE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88F55D-92B0-47D7-9119-51308F47D9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ABA9DE-2673-4B27-A28F-3B50B41D8F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99B96C-D137-4AED-8500-3D644AAE9DD1}" type="datetimeFigureOut">
              <a:rPr lang="en-AU" smtClean="0"/>
              <a:t>23/02/2021</a:t>
            </a:fld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636A46-FCA5-48EC-BF4D-1E64EDC966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30D683-C421-4988-A200-1E26E2D31D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ACC2D4-E622-4485-9FA3-8449BCBDF2E2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196887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mage result for welcome to church images">
            <a:extLst>
              <a:ext uri="{FF2B5EF4-FFF2-40B4-BE49-F238E27FC236}">
                <a16:creationId xmlns:a16="http://schemas.microsoft.com/office/drawing/2014/main" id="{DB72DE32-C59D-4383-945C-78247A055A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214" y="16042"/>
            <a:ext cx="1224642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25504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4">
            <a:extLst>
              <a:ext uri="{FF2B5EF4-FFF2-40B4-BE49-F238E27FC236}">
                <a16:creationId xmlns:a16="http://schemas.microsoft.com/office/drawing/2014/main" id="{AF815983-C2C9-49E3-8BD2-1CDBC4FF85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"/>
            <a:ext cx="12192000" cy="666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b="1" dirty="0">
                <a:latin typeface="Bookman Old Style" panose="02050604050505020204" pitchFamily="18" charset="0"/>
              </a:rPr>
              <a:t> </a:t>
            </a:r>
          </a:p>
          <a:p>
            <a:pPr algn="ctr">
              <a:lnSpc>
                <a:spcPct val="120000"/>
              </a:lnSpc>
            </a:pPr>
            <a:r>
              <a:rPr lang="en-US" altLang="en-US" sz="4400" b="1" dirty="0">
                <a:latin typeface="Bookman Old Style" panose="02050604050505020204" pitchFamily="18" charset="0"/>
              </a:rPr>
              <a:t>3 No one whose hope is in You </a:t>
            </a:r>
            <a:br>
              <a:rPr lang="en-US" altLang="en-US" sz="4400" b="1" dirty="0">
                <a:latin typeface="Bookman Old Style" panose="02050604050505020204" pitchFamily="18" charset="0"/>
              </a:rPr>
            </a:br>
            <a:r>
              <a:rPr lang="en-US" altLang="en-US" sz="4400" b="1" dirty="0">
                <a:latin typeface="Bookman Old Style" panose="02050604050505020204" pitchFamily="18" charset="0"/>
              </a:rPr>
              <a:t>will ever be put to shame, </a:t>
            </a:r>
            <a:br>
              <a:rPr lang="en-US" altLang="en-US" sz="4400" b="1" dirty="0">
                <a:latin typeface="Bookman Old Style" panose="02050604050505020204" pitchFamily="18" charset="0"/>
              </a:rPr>
            </a:br>
            <a:r>
              <a:rPr lang="en-US" altLang="en-US" sz="4400" b="1" dirty="0">
                <a:latin typeface="Bookman Old Style" panose="02050604050505020204" pitchFamily="18" charset="0"/>
              </a:rPr>
              <a:t>but they will be put to shame </a:t>
            </a:r>
            <a:br>
              <a:rPr lang="en-US" altLang="en-US" sz="4400" b="1" dirty="0">
                <a:latin typeface="Bookman Old Style" panose="02050604050505020204" pitchFamily="18" charset="0"/>
              </a:rPr>
            </a:br>
            <a:r>
              <a:rPr lang="en-US" altLang="en-US" sz="4400" b="1" dirty="0">
                <a:latin typeface="Bookman Old Style" panose="02050604050505020204" pitchFamily="18" charset="0"/>
              </a:rPr>
              <a:t>who are treacherous </a:t>
            </a:r>
          </a:p>
          <a:p>
            <a:pPr algn="ctr">
              <a:lnSpc>
                <a:spcPct val="120000"/>
              </a:lnSpc>
            </a:pPr>
            <a:r>
              <a:rPr lang="en-US" altLang="en-US" sz="4400" b="1" dirty="0">
                <a:latin typeface="Bookman Old Style" panose="02050604050505020204" pitchFamily="18" charset="0"/>
              </a:rPr>
              <a:t>without excuse. </a:t>
            </a:r>
          </a:p>
          <a:p>
            <a:pPr algn="ctr">
              <a:lnSpc>
                <a:spcPct val="120000"/>
              </a:lnSpc>
            </a:pPr>
            <a:r>
              <a:rPr lang="en-US" altLang="en-US" sz="3600" b="1" dirty="0">
                <a:latin typeface="Bookman Old Style" panose="02050604050505020204" pitchFamily="18" charset="0"/>
              </a:rPr>
              <a:t> </a:t>
            </a:r>
          </a:p>
          <a:p>
            <a:pPr algn="ctr">
              <a:lnSpc>
                <a:spcPct val="120000"/>
              </a:lnSpc>
            </a:pPr>
            <a:r>
              <a:rPr lang="en-US" altLang="en-US" sz="4400" b="1" i="1" dirty="0">
                <a:latin typeface="Bookman Old Style" panose="02050604050505020204" pitchFamily="18" charset="0"/>
              </a:rPr>
              <a:t>4 Show me Your ways, O LORD, </a:t>
            </a:r>
            <a:br>
              <a:rPr lang="en-US" altLang="en-US" sz="4400" b="1" i="1" dirty="0">
                <a:latin typeface="Bookman Old Style" panose="02050604050505020204" pitchFamily="18" charset="0"/>
              </a:rPr>
            </a:br>
            <a:r>
              <a:rPr lang="en-US" altLang="en-US" sz="4400" b="1" i="1" dirty="0">
                <a:latin typeface="Bookman Old Style" panose="02050604050505020204" pitchFamily="18" charset="0"/>
              </a:rPr>
              <a:t>teach me Your paths;</a:t>
            </a:r>
            <a:r>
              <a:rPr lang="en-US" altLang="en-US" sz="4400" b="1" i="1" dirty="0"/>
              <a:t>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ext Box 4">
            <a:extLst>
              <a:ext uri="{FF2B5EF4-FFF2-40B4-BE49-F238E27FC236}">
                <a16:creationId xmlns:a16="http://schemas.microsoft.com/office/drawing/2014/main" id="{D4AAA128-6DFC-4C6C-A4BF-0E7741D966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"/>
            <a:ext cx="12192000" cy="666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b="1" dirty="0">
                <a:latin typeface="Bookman Old Style" panose="02050604050505020204" pitchFamily="18" charset="0"/>
              </a:rPr>
              <a:t> </a:t>
            </a:r>
          </a:p>
          <a:p>
            <a:pPr algn="ctr">
              <a:lnSpc>
                <a:spcPct val="120000"/>
              </a:lnSpc>
            </a:pPr>
            <a:r>
              <a:rPr lang="en-US" altLang="en-US" sz="4400" b="1" dirty="0">
                <a:latin typeface="Bookman Old Style" panose="02050604050505020204" pitchFamily="18" charset="0"/>
              </a:rPr>
              <a:t>5 guide me in Your truth </a:t>
            </a:r>
          </a:p>
          <a:p>
            <a:pPr algn="ctr">
              <a:lnSpc>
                <a:spcPct val="120000"/>
              </a:lnSpc>
            </a:pPr>
            <a:r>
              <a:rPr lang="en-US" altLang="en-US" sz="4400" b="1" dirty="0">
                <a:latin typeface="Bookman Old Style" panose="02050604050505020204" pitchFamily="18" charset="0"/>
              </a:rPr>
              <a:t>and teach me, </a:t>
            </a:r>
            <a:br>
              <a:rPr lang="en-US" altLang="en-US" sz="4400" b="1" dirty="0">
                <a:latin typeface="Bookman Old Style" panose="02050604050505020204" pitchFamily="18" charset="0"/>
              </a:rPr>
            </a:br>
            <a:r>
              <a:rPr lang="en-US" altLang="en-US" sz="4400" b="1" dirty="0">
                <a:latin typeface="Bookman Old Style" panose="02050604050505020204" pitchFamily="18" charset="0"/>
              </a:rPr>
              <a:t>for You are God my Saviour, </a:t>
            </a:r>
            <a:br>
              <a:rPr lang="en-US" altLang="en-US" sz="4400" b="1" dirty="0">
                <a:latin typeface="Bookman Old Style" panose="02050604050505020204" pitchFamily="18" charset="0"/>
              </a:rPr>
            </a:br>
            <a:r>
              <a:rPr lang="en-US" altLang="en-US" sz="4400" b="1" dirty="0">
                <a:latin typeface="Bookman Old Style" panose="02050604050505020204" pitchFamily="18" charset="0"/>
              </a:rPr>
              <a:t>and my hope is in You all day long. </a:t>
            </a:r>
          </a:p>
          <a:p>
            <a:pPr>
              <a:lnSpc>
                <a:spcPct val="120000"/>
              </a:lnSpc>
            </a:pPr>
            <a:endParaRPr lang="en-US" altLang="en-US" sz="3600" b="1" i="1" dirty="0">
              <a:latin typeface="Bookman Old Style" panose="02050604050505020204" pitchFamily="18" charset="0"/>
            </a:endParaRPr>
          </a:p>
          <a:p>
            <a:pPr algn="ctr">
              <a:lnSpc>
                <a:spcPct val="120000"/>
              </a:lnSpc>
            </a:pPr>
            <a:r>
              <a:rPr lang="en-US" altLang="en-US" sz="4400" b="1" i="1" dirty="0">
                <a:latin typeface="Bookman Old Style" panose="02050604050505020204" pitchFamily="18" charset="0"/>
              </a:rPr>
              <a:t>6 Remember, O LORD, </a:t>
            </a:r>
          </a:p>
          <a:p>
            <a:pPr algn="ctr">
              <a:lnSpc>
                <a:spcPct val="120000"/>
              </a:lnSpc>
            </a:pPr>
            <a:r>
              <a:rPr lang="en-US" altLang="en-US" sz="4400" b="1" i="1" dirty="0">
                <a:latin typeface="Bookman Old Style" panose="02050604050505020204" pitchFamily="18" charset="0"/>
              </a:rPr>
              <a:t>Your great mercy and love, </a:t>
            </a:r>
            <a:br>
              <a:rPr lang="en-US" altLang="en-US" sz="4400" b="1" i="1" dirty="0">
                <a:latin typeface="Bookman Old Style" panose="02050604050505020204" pitchFamily="18" charset="0"/>
              </a:rPr>
            </a:br>
            <a:r>
              <a:rPr lang="en-US" altLang="en-US" sz="4400" b="1" i="1" dirty="0">
                <a:latin typeface="Bookman Old Style" panose="02050604050505020204" pitchFamily="18" charset="0"/>
              </a:rPr>
              <a:t>for they are from of old.</a:t>
            </a:r>
            <a:endParaRPr lang="en-US" altLang="en-US" sz="4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>
            <a:extLst>
              <a:ext uri="{FF2B5EF4-FFF2-40B4-BE49-F238E27FC236}">
                <a16:creationId xmlns:a16="http://schemas.microsoft.com/office/drawing/2014/main" id="{3783887F-D110-479B-8A61-F0ADB3EDEE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6387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en-US" b="1" dirty="0">
                <a:latin typeface="Bookman Old Style" panose="02050604050505020204" pitchFamily="18" charset="0"/>
              </a:rPr>
              <a:t>    </a:t>
            </a:r>
          </a:p>
          <a:p>
            <a:pPr algn="ctr">
              <a:lnSpc>
                <a:spcPct val="120000"/>
              </a:lnSpc>
            </a:pPr>
            <a:r>
              <a:rPr lang="en-US" altLang="en-US" sz="4400" b="1" dirty="0">
                <a:latin typeface="Bookman Old Style" panose="02050604050505020204" pitchFamily="18" charset="0"/>
              </a:rPr>
              <a:t>7 Remember not the sins of my youth </a:t>
            </a:r>
            <a:br>
              <a:rPr lang="en-US" altLang="en-US" sz="4400" b="1" dirty="0">
                <a:latin typeface="Bookman Old Style" panose="02050604050505020204" pitchFamily="18" charset="0"/>
              </a:rPr>
            </a:br>
            <a:r>
              <a:rPr lang="en-US" altLang="en-US" sz="4400" b="1" dirty="0">
                <a:latin typeface="Bookman Old Style" panose="02050604050505020204" pitchFamily="18" charset="0"/>
              </a:rPr>
              <a:t>and my rebellious ways; </a:t>
            </a:r>
            <a:br>
              <a:rPr lang="en-US" altLang="en-US" sz="4400" b="1" dirty="0">
                <a:latin typeface="Bookman Old Style" panose="02050604050505020204" pitchFamily="18" charset="0"/>
              </a:rPr>
            </a:br>
            <a:r>
              <a:rPr lang="en-US" altLang="en-US" sz="4400" b="1" dirty="0">
                <a:latin typeface="Bookman Old Style" panose="02050604050505020204" pitchFamily="18" charset="0"/>
              </a:rPr>
              <a:t>according to Your love remember me, </a:t>
            </a:r>
            <a:br>
              <a:rPr lang="en-US" altLang="en-US" sz="4400" b="1" dirty="0">
                <a:latin typeface="Bookman Old Style" panose="02050604050505020204" pitchFamily="18" charset="0"/>
              </a:rPr>
            </a:br>
            <a:r>
              <a:rPr lang="en-US" altLang="en-US" sz="4400" b="1" dirty="0">
                <a:latin typeface="Bookman Old Style" panose="02050604050505020204" pitchFamily="18" charset="0"/>
              </a:rPr>
              <a:t>for You are good, O LORD. </a:t>
            </a:r>
          </a:p>
          <a:p>
            <a:pPr>
              <a:lnSpc>
                <a:spcPct val="120000"/>
              </a:lnSpc>
            </a:pPr>
            <a:endParaRPr lang="en-US" altLang="en-US" b="1" dirty="0">
              <a:latin typeface="Bookman Old Style" panose="02050604050505020204" pitchFamily="18" charset="0"/>
            </a:endParaRPr>
          </a:p>
          <a:p>
            <a:pPr algn="ctr">
              <a:lnSpc>
                <a:spcPct val="120000"/>
              </a:lnSpc>
            </a:pPr>
            <a:r>
              <a:rPr lang="en-US" altLang="en-US" sz="4400" b="1" i="1" dirty="0">
                <a:latin typeface="Bookman Old Style" panose="02050604050505020204" pitchFamily="18" charset="0"/>
              </a:rPr>
              <a:t>8 Good and upright is the LORD; </a:t>
            </a:r>
            <a:br>
              <a:rPr lang="en-US" altLang="en-US" sz="4400" b="1" i="1" dirty="0">
                <a:latin typeface="Bookman Old Style" panose="02050604050505020204" pitchFamily="18" charset="0"/>
              </a:rPr>
            </a:br>
            <a:r>
              <a:rPr lang="en-US" altLang="en-US" sz="4400" b="1" i="1" dirty="0">
                <a:latin typeface="Bookman Old Style" panose="02050604050505020204" pitchFamily="18" charset="0"/>
              </a:rPr>
              <a:t>therefore He instructs sinners    </a:t>
            </a:r>
          </a:p>
          <a:p>
            <a:pPr algn="ctr">
              <a:lnSpc>
                <a:spcPct val="120000"/>
              </a:lnSpc>
            </a:pPr>
            <a:r>
              <a:rPr lang="en-US" altLang="en-US" sz="4400" b="1" i="1" dirty="0">
                <a:latin typeface="Bookman Old Style" panose="02050604050505020204" pitchFamily="18" charset="0"/>
              </a:rPr>
              <a:t>in His ways.</a:t>
            </a:r>
            <a:r>
              <a:rPr lang="en-US" altLang="en-US" sz="4400" dirty="0"/>
              <a:t>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 Box 4">
            <a:extLst>
              <a:ext uri="{FF2B5EF4-FFF2-40B4-BE49-F238E27FC236}">
                <a16:creationId xmlns:a16="http://schemas.microsoft.com/office/drawing/2014/main" id="{7EE0470C-C4A0-427C-9686-C6432EF7A3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"/>
            <a:ext cx="12192000" cy="67230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en-US" b="1" dirty="0">
                <a:latin typeface="Bookman Old Style" panose="02050604050505020204" pitchFamily="18" charset="0"/>
              </a:rPr>
              <a:t> </a:t>
            </a:r>
          </a:p>
          <a:p>
            <a:pPr algn="ctr">
              <a:lnSpc>
                <a:spcPct val="120000"/>
              </a:lnSpc>
            </a:pPr>
            <a:r>
              <a:rPr lang="en-US" altLang="en-US" sz="4400" b="1" dirty="0">
                <a:latin typeface="Bookman Old Style" panose="02050604050505020204" pitchFamily="18" charset="0"/>
              </a:rPr>
              <a:t>9 He guides the humble in what is right </a:t>
            </a:r>
            <a:br>
              <a:rPr lang="en-US" altLang="en-US" sz="4400" b="1" dirty="0">
                <a:latin typeface="Bookman Old Style" panose="02050604050505020204" pitchFamily="18" charset="0"/>
              </a:rPr>
            </a:br>
            <a:r>
              <a:rPr lang="en-US" altLang="en-US" sz="4400" b="1" dirty="0">
                <a:latin typeface="Bookman Old Style" panose="02050604050505020204" pitchFamily="18" charset="0"/>
              </a:rPr>
              <a:t>and teaches them His way. </a:t>
            </a:r>
          </a:p>
          <a:p>
            <a:pPr>
              <a:lnSpc>
                <a:spcPct val="120000"/>
              </a:lnSpc>
            </a:pPr>
            <a:endParaRPr lang="en-US" altLang="en-US" sz="3600" b="1" dirty="0">
              <a:latin typeface="Bookman Old Style" panose="02050604050505020204" pitchFamily="18" charset="0"/>
            </a:endParaRPr>
          </a:p>
          <a:p>
            <a:pPr algn="ctr">
              <a:lnSpc>
                <a:spcPct val="120000"/>
              </a:lnSpc>
            </a:pPr>
            <a:r>
              <a:rPr lang="en-US" altLang="en-US" sz="4400" b="1" i="1" dirty="0">
                <a:latin typeface="Bookman Old Style" panose="02050604050505020204" pitchFamily="18" charset="0"/>
              </a:rPr>
              <a:t>10 All the ways of the LORD </a:t>
            </a:r>
          </a:p>
          <a:p>
            <a:pPr algn="ctr">
              <a:lnSpc>
                <a:spcPct val="120000"/>
              </a:lnSpc>
            </a:pPr>
            <a:r>
              <a:rPr lang="en-US" altLang="en-US" sz="4400" b="1" i="1" dirty="0">
                <a:latin typeface="Bookman Old Style" panose="02050604050505020204" pitchFamily="18" charset="0"/>
              </a:rPr>
              <a:t>are loving and faithful </a:t>
            </a:r>
            <a:br>
              <a:rPr lang="en-US" altLang="en-US" sz="4400" b="1" i="1" dirty="0">
                <a:latin typeface="Bookman Old Style" panose="02050604050505020204" pitchFamily="18" charset="0"/>
              </a:rPr>
            </a:br>
            <a:r>
              <a:rPr lang="en-US" altLang="en-US" sz="4400" b="1" i="1" dirty="0">
                <a:latin typeface="Bookman Old Style" panose="02050604050505020204" pitchFamily="18" charset="0"/>
              </a:rPr>
              <a:t>for those who keep </a:t>
            </a:r>
          </a:p>
          <a:p>
            <a:pPr algn="ctr">
              <a:lnSpc>
                <a:spcPct val="120000"/>
              </a:lnSpc>
            </a:pPr>
            <a:r>
              <a:rPr lang="en-US" altLang="en-US" sz="4400" b="1" i="1" dirty="0">
                <a:latin typeface="Bookman Old Style" panose="02050604050505020204" pitchFamily="18" charset="0"/>
              </a:rPr>
              <a:t>the demands of His covenant.</a:t>
            </a:r>
            <a:r>
              <a:rPr lang="en-US" altLang="en-US" sz="4400" dirty="0"/>
              <a:t> </a:t>
            </a:r>
          </a:p>
          <a:p>
            <a:pPr algn="ctr">
              <a:lnSpc>
                <a:spcPct val="120000"/>
              </a:lnSpc>
            </a:pPr>
            <a:r>
              <a:rPr lang="en-US" altLang="en-US" sz="4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Amen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491060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>
            <a:extLst>
              <a:ext uri="{FF2B5EF4-FFF2-40B4-BE49-F238E27FC236}">
                <a16:creationId xmlns:a16="http://schemas.microsoft.com/office/drawing/2014/main" id="{8E446A48-3344-48A7-9334-BE3C7180E2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4895956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lnSpc>
                <a:spcPct val="150000"/>
              </a:lnSpc>
              <a:defRPr/>
            </a:pPr>
            <a:endParaRPr lang="en-AU" altLang="en-US" b="1" spc="-150" dirty="0">
              <a:solidFill>
                <a:srgbClr val="FFFF00"/>
              </a:solidFill>
              <a:latin typeface="Bookman Old Style" panose="02050604050505020204" pitchFamily="18" charset="0"/>
            </a:endParaRPr>
          </a:p>
          <a:p>
            <a:pPr algn="ctr" eaLnBrk="1" hangingPunct="1">
              <a:lnSpc>
                <a:spcPct val="150000"/>
              </a:lnSpc>
              <a:defRPr/>
            </a:pPr>
            <a:r>
              <a:rPr lang="en-AU" altLang="en-US" sz="4400" b="1" spc="-150" dirty="0">
                <a:solidFill>
                  <a:srgbClr val="FFFF00"/>
                </a:solidFill>
                <a:latin typeface="Bookman Old Style" panose="02050604050505020204" pitchFamily="18" charset="0"/>
              </a:rPr>
              <a:t>God who stretched the spangled heavens</a:t>
            </a:r>
          </a:p>
          <a:p>
            <a:pPr algn="ctr" eaLnBrk="1" hangingPunct="1">
              <a:lnSpc>
                <a:spcPct val="150000"/>
              </a:lnSpc>
              <a:defRPr/>
            </a:pPr>
            <a:r>
              <a:rPr lang="en-AU" altLang="en-US" sz="44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Infinite in time and place,</a:t>
            </a:r>
          </a:p>
          <a:p>
            <a:pPr algn="ctr" eaLnBrk="1" hangingPunct="1">
              <a:lnSpc>
                <a:spcPct val="150000"/>
              </a:lnSpc>
              <a:defRPr/>
            </a:pPr>
            <a:r>
              <a:rPr lang="en-AU" altLang="en-US" sz="4400" b="1" spc="-150" dirty="0">
                <a:solidFill>
                  <a:srgbClr val="FFFF00"/>
                </a:solidFill>
                <a:latin typeface="Bookman Old Style" panose="02050604050505020204" pitchFamily="18" charset="0"/>
              </a:rPr>
              <a:t>Flung the suns in burning radiance</a:t>
            </a:r>
          </a:p>
          <a:p>
            <a:pPr algn="ctr" eaLnBrk="1" hangingPunct="1">
              <a:lnSpc>
                <a:spcPct val="150000"/>
              </a:lnSpc>
              <a:defRPr/>
            </a:pPr>
            <a:r>
              <a:rPr lang="en-AU" altLang="en-US" sz="44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Through the silent fields of space.</a:t>
            </a:r>
          </a:p>
          <a:p>
            <a:pPr algn="ctr" eaLnBrk="1" hangingPunct="1">
              <a:lnSpc>
                <a:spcPct val="150000"/>
              </a:lnSpc>
              <a:defRPr/>
            </a:pPr>
            <a:r>
              <a:rPr lang="en-AU" altLang="en-US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1/8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">
            <a:extLst>
              <a:ext uri="{FF2B5EF4-FFF2-40B4-BE49-F238E27FC236}">
                <a16:creationId xmlns:a16="http://schemas.microsoft.com/office/drawing/2014/main" id="{A8AF5952-1022-4365-A642-5771173941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49855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en-AU" altLang="en-US" sz="1800" b="1" dirty="0">
              <a:solidFill>
                <a:srgbClr val="FFFF00"/>
              </a:solidFill>
              <a:latin typeface="Bookman Old Style" panose="02050604050505020204" pitchFamily="18" charset="0"/>
            </a:endParaRP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AU" altLang="en-US" sz="44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We Your children, in Your likeness,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AU" altLang="en-US" sz="44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Share inventive powers with You: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AU" altLang="en-US" sz="44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Great Creator, still creating,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AU" altLang="en-US" sz="44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Teach us what we yet may be.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AU" altLang="en-US" sz="18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2/8</a:t>
            </a:r>
            <a:endParaRPr lang="en-US" altLang="en-US" sz="18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>
            <a:extLst>
              <a:ext uri="{FF2B5EF4-FFF2-40B4-BE49-F238E27FC236}">
                <a16:creationId xmlns:a16="http://schemas.microsoft.com/office/drawing/2014/main" id="{079E5061-5DC5-419A-A24D-9B29552A8F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"/>
            <a:ext cx="12192000" cy="4982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en-AU" altLang="en-US" sz="1800" b="1" dirty="0">
              <a:solidFill>
                <a:srgbClr val="FFFF00"/>
              </a:solidFill>
              <a:latin typeface="Bookman Old Style" panose="02050604050505020204" pitchFamily="18" charset="0"/>
            </a:endParaRP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AU" altLang="en-US" sz="44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Proudly rise our modern cities,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AU" altLang="en-US" sz="44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Stately buildings, row on row;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AU" altLang="en-US" sz="44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Yet their windows, blank, unfeeling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AU" altLang="en-US" sz="44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Stare on canyoned streets below,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AU" altLang="en-US" sz="18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3/8</a:t>
            </a:r>
            <a:endParaRPr lang="en-US" altLang="en-US" sz="1800" b="1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4">
            <a:extLst>
              <a:ext uri="{FF2B5EF4-FFF2-40B4-BE49-F238E27FC236}">
                <a16:creationId xmlns:a16="http://schemas.microsoft.com/office/drawing/2014/main" id="{16F779AC-054B-4B7B-A5ED-D8B094CDF7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4895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en-AU" altLang="en-US" sz="1800" b="1" dirty="0">
              <a:solidFill>
                <a:srgbClr val="FFFF00"/>
              </a:solidFill>
              <a:latin typeface="Bookman Old Style" panose="02050604050505020204" pitchFamily="18" charset="0"/>
            </a:endParaRP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AU" altLang="en-US" sz="44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Where the lonely drift unnoticed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AU" altLang="en-US" sz="44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In the city’s ebb and flow,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AU" altLang="en-US" sz="44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Lost to purpose and to meaning,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AU" altLang="en-US" sz="44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Scarcely caring where they go.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AU" altLang="en-US" sz="18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4/8</a:t>
            </a:r>
            <a:endParaRPr lang="en-US" altLang="en-US" sz="1800" b="1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ext Box 4">
            <a:extLst>
              <a:ext uri="{FF2B5EF4-FFF2-40B4-BE49-F238E27FC236}">
                <a16:creationId xmlns:a16="http://schemas.microsoft.com/office/drawing/2014/main" id="{43C84AA2-C78D-4D8B-A58B-FB25E1F46A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"/>
            <a:ext cx="12192000" cy="494212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lnSpc>
                <a:spcPct val="150000"/>
              </a:lnSpc>
              <a:defRPr/>
            </a:pPr>
            <a:endParaRPr lang="en-AU" altLang="en-US" b="1" dirty="0">
              <a:solidFill>
                <a:srgbClr val="FFFF00"/>
              </a:solidFill>
              <a:latin typeface="Bookman Old Style" panose="02050604050505020204" pitchFamily="18" charset="0"/>
            </a:endParaRPr>
          </a:p>
          <a:p>
            <a:pPr algn="ctr" eaLnBrk="1" hangingPunct="1">
              <a:lnSpc>
                <a:spcPct val="150000"/>
              </a:lnSpc>
              <a:defRPr/>
            </a:pPr>
            <a:r>
              <a:rPr lang="en-AU" altLang="en-US" sz="44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We have conquered worlds undreamed of</a:t>
            </a:r>
          </a:p>
          <a:p>
            <a:pPr algn="ctr" eaLnBrk="1" hangingPunct="1">
              <a:lnSpc>
                <a:spcPct val="150000"/>
              </a:lnSpc>
              <a:defRPr/>
            </a:pPr>
            <a:r>
              <a:rPr lang="en-AU" altLang="en-US" sz="44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Since the childhood of our race,</a:t>
            </a:r>
          </a:p>
          <a:p>
            <a:pPr algn="ctr" eaLnBrk="1" hangingPunct="1">
              <a:lnSpc>
                <a:spcPct val="150000"/>
              </a:lnSpc>
              <a:defRPr/>
            </a:pPr>
            <a:r>
              <a:rPr lang="en-AU" altLang="en-US" sz="44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Known the ecstasy of winging</a:t>
            </a:r>
          </a:p>
          <a:p>
            <a:pPr algn="ctr" eaLnBrk="1" hangingPunct="1">
              <a:lnSpc>
                <a:spcPct val="150000"/>
              </a:lnSpc>
              <a:defRPr/>
            </a:pPr>
            <a:r>
              <a:rPr lang="en-AU" altLang="en-US" sz="4400" b="1" spc="-150" dirty="0">
                <a:solidFill>
                  <a:srgbClr val="FFFF00"/>
                </a:solidFill>
                <a:latin typeface="Bookman Old Style" panose="02050604050505020204" pitchFamily="18" charset="0"/>
              </a:rPr>
              <a:t>Through uncharted realms of space</a:t>
            </a:r>
          </a:p>
          <a:p>
            <a:pPr algn="ctr" eaLnBrk="1" hangingPunct="1">
              <a:lnSpc>
                <a:spcPct val="150000"/>
              </a:lnSpc>
              <a:defRPr/>
            </a:pPr>
            <a:r>
              <a:rPr lang="en-AU" altLang="en-US" b="1" i="1" spc="-15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5/8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lent 1 images">
            <a:extLst>
              <a:ext uri="{FF2B5EF4-FFF2-40B4-BE49-F238E27FC236}">
                <a16:creationId xmlns:a16="http://schemas.microsoft.com/office/drawing/2014/main" id="{F9773F05-57DF-4FB8-B4BD-2BCB42976C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750" y="0"/>
            <a:ext cx="1225412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225439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>
            <a:extLst>
              <a:ext uri="{FF2B5EF4-FFF2-40B4-BE49-F238E27FC236}">
                <a16:creationId xmlns:a16="http://schemas.microsoft.com/office/drawing/2014/main" id="{AB859F00-E138-40A1-B992-1B93105D13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"/>
            <a:ext cx="12192000" cy="49446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en-AU" altLang="en-US" sz="1800" b="1" dirty="0">
              <a:solidFill>
                <a:srgbClr val="FFFF00"/>
              </a:solidFill>
              <a:latin typeface="Bookman Old Style" panose="02050604050505020204" pitchFamily="18" charset="0"/>
            </a:endParaRP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AU" altLang="en-US" sz="44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Probed the secrets of the atom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AU" altLang="en-US" sz="44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Yielding unimagined power,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AU" altLang="en-US" sz="44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Facing us with life’s destruction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AU" altLang="en-US" sz="44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Or our most triumphant hour.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AU" altLang="en-US" sz="18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6/8</a:t>
            </a:r>
            <a:endParaRPr lang="en-US" altLang="en-US" sz="18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>
            <a:extLst>
              <a:ext uri="{FF2B5EF4-FFF2-40B4-BE49-F238E27FC236}">
                <a16:creationId xmlns:a16="http://schemas.microsoft.com/office/drawing/2014/main" id="{5CF9E860-774A-4777-B1AD-577AE04A8D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4895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en-AU" altLang="en-US" sz="1800" b="1" dirty="0">
              <a:latin typeface="Bookman Old Style" panose="02050604050505020204" pitchFamily="18" charset="0"/>
            </a:endParaRP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AU" altLang="en-US" sz="44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As Your new horizons beckon,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AU" altLang="en-US" sz="44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Father, give us strength to be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AU" altLang="en-US" sz="44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Children of creative purpose,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AU" altLang="en-US" sz="44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Thinking thoughts only of You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AU" altLang="en-US" sz="18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7/8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Text Box 4">
            <a:extLst>
              <a:ext uri="{FF2B5EF4-FFF2-40B4-BE49-F238E27FC236}">
                <a16:creationId xmlns:a16="http://schemas.microsoft.com/office/drawing/2014/main" id="{F0EFCD47-EE7F-484E-BC66-FFCDF37153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5306004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lnSpc>
                <a:spcPct val="150000"/>
              </a:lnSpc>
              <a:defRPr/>
            </a:pPr>
            <a:endParaRPr lang="en-AU" altLang="en-US" b="1" dirty="0">
              <a:solidFill>
                <a:srgbClr val="FFFF00"/>
              </a:solidFill>
              <a:latin typeface="Bookman Old Style" panose="02050604050505020204" pitchFamily="18" charset="0"/>
            </a:endParaRPr>
          </a:p>
          <a:p>
            <a:pPr algn="ctr" eaLnBrk="1" hangingPunct="1">
              <a:lnSpc>
                <a:spcPct val="150000"/>
              </a:lnSpc>
              <a:defRPr/>
            </a:pPr>
            <a:r>
              <a:rPr lang="en-AU" altLang="en-US" sz="4400" b="1" spc="-150" dirty="0">
                <a:solidFill>
                  <a:srgbClr val="FFFF00"/>
                </a:solidFill>
                <a:latin typeface="Bookman Old Style" panose="02050604050505020204" pitchFamily="18" charset="0"/>
              </a:rPr>
              <a:t>Till our dreams are rich with meaning,</a:t>
            </a:r>
          </a:p>
          <a:p>
            <a:pPr algn="ctr" eaLnBrk="1" hangingPunct="1">
              <a:lnSpc>
                <a:spcPct val="150000"/>
              </a:lnSpc>
              <a:defRPr/>
            </a:pPr>
            <a:r>
              <a:rPr lang="en-AU" altLang="en-US" sz="44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Each endeavour, Your design:</a:t>
            </a:r>
          </a:p>
          <a:p>
            <a:pPr algn="ctr" eaLnBrk="1" hangingPunct="1">
              <a:lnSpc>
                <a:spcPct val="150000"/>
              </a:lnSpc>
              <a:defRPr/>
            </a:pPr>
            <a:r>
              <a:rPr lang="en-AU" altLang="en-US" sz="44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Great Creator, lead us onward</a:t>
            </a:r>
          </a:p>
          <a:p>
            <a:pPr algn="ctr" eaLnBrk="1" hangingPunct="1">
              <a:lnSpc>
                <a:spcPct val="150000"/>
              </a:lnSpc>
              <a:defRPr/>
            </a:pPr>
            <a:r>
              <a:rPr lang="en-AU" altLang="en-US" sz="44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Till our work is one with Yours.</a:t>
            </a:r>
          </a:p>
          <a:p>
            <a:pPr algn="ctr" eaLnBrk="1" hangingPunct="1">
              <a:lnSpc>
                <a:spcPct val="150000"/>
              </a:lnSpc>
              <a:defRPr/>
            </a:pPr>
            <a:r>
              <a:rPr lang="en-AU" altLang="en-US" b="1" i="1" dirty="0">
                <a:solidFill>
                  <a:srgbClr val="FFFF00"/>
                </a:solidFill>
                <a:latin typeface="Bookman Old Style" panose="02050604050505020204" pitchFamily="18" charset="0"/>
              </a:rPr>
              <a:t>8/8</a:t>
            </a:r>
          </a:p>
          <a:p>
            <a:pPr algn="ctr" eaLnBrk="1" hangingPunct="1">
              <a:lnSpc>
                <a:spcPct val="150000"/>
              </a:lnSpc>
              <a:defRPr/>
            </a:pPr>
            <a:r>
              <a:rPr lang="en-AU" altLang="en-US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Catherine Bonnell Arnott 1927-</a:t>
            </a:r>
            <a:endParaRPr lang="en-US" altLang="en-US" b="1" dirty="0">
              <a:solidFill>
                <a:srgbClr val="FFFF00"/>
              </a:solidFill>
              <a:latin typeface="Bookman Old Style" panose="02050604050505020204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239155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Image result for church anouncements images">
            <a:extLst>
              <a:ext uri="{FF2B5EF4-FFF2-40B4-BE49-F238E27FC236}">
                <a16:creationId xmlns:a16="http://schemas.microsoft.com/office/drawing/2014/main" id="{C1012DC1-F581-46D1-91EC-B06C954773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345487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Image result for sharing images">
            <a:extLst>
              <a:ext uri="{FF2B5EF4-FFF2-40B4-BE49-F238E27FC236}">
                <a16:creationId xmlns:a16="http://schemas.microsoft.com/office/drawing/2014/main" id="{BA59EE3D-FFEF-4F3D-BB45-2BAACB283F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2290"/>
            <a:ext cx="12192000" cy="6900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35524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Image result for church offering images">
            <a:extLst>
              <a:ext uri="{FF2B5EF4-FFF2-40B4-BE49-F238E27FC236}">
                <a16:creationId xmlns:a16="http://schemas.microsoft.com/office/drawing/2014/main" id="{8FF44413-8467-42CF-AC5B-D77F3634A9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240"/>
            <a:ext cx="12219214" cy="6842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752094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804668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Image result for book of 1 peter  images">
            <a:extLst>
              <a:ext uri="{FF2B5EF4-FFF2-40B4-BE49-F238E27FC236}">
                <a16:creationId xmlns:a16="http://schemas.microsoft.com/office/drawing/2014/main" id="{C6442935-1A8E-4405-AD3C-47CA27F806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96"/>
            <a:ext cx="12192000" cy="6866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428434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79F254A-3728-4572-A7C2-ED6B4043F0C9}"/>
              </a:ext>
            </a:extLst>
          </p:cNvPr>
          <p:cNvSpPr txBox="1"/>
          <p:nvPr/>
        </p:nvSpPr>
        <p:spPr>
          <a:xfrm>
            <a:off x="0" y="0"/>
            <a:ext cx="12192000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18 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For Christ also suffered once for sins, </a:t>
            </a:r>
          </a:p>
          <a:p>
            <a:r>
              <a:rPr lang="en-US" sz="4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righteous for the unrighteous, </a:t>
            </a:r>
          </a:p>
          <a:p>
            <a:r>
              <a:rPr lang="en-US" sz="4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 bring you to God. He was put to death in the body but made alive in the Spirit. </a:t>
            </a:r>
          </a:p>
          <a:p>
            <a:r>
              <a:rPr lang="en-US" sz="4400" b="1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19 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After being made alive, he went and made proclamation to the imprisoned spirits— </a:t>
            </a:r>
          </a:p>
          <a:p>
            <a:r>
              <a:rPr lang="en-US" sz="4400" b="1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20 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 those who were disobedient long ago when God waited patiently in the days of Noah while the ark was being built. In it only a few people, eight in all, were saved through water, </a:t>
            </a:r>
            <a:endParaRPr lang="en-A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42129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82D09CE0-77EC-4C73-8431-23A9AEEF3DEE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9913" y="0"/>
            <a:ext cx="5168348" cy="68911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39208E4-3B39-40AE-B3FC-5A7335FF1E6F}"/>
              </a:ext>
            </a:extLst>
          </p:cNvPr>
          <p:cNvSpPr txBox="1"/>
          <p:nvPr/>
        </p:nvSpPr>
        <p:spPr>
          <a:xfrm>
            <a:off x="0" y="0"/>
            <a:ext cx="5370286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Lighting the Christ Candle</a:t>
            </a:r>
            <a:endParaRPr lang="en-AU" sz="88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191970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18CC31F-584D-41F5-BE41-D00DCA3B9864}"/>
              </a:ext>
            </a:extLst>
          </p:cNvPr>
          <p:cNvSpPr txBox="1"/>
          <p:nvPr/>
        </p:nvSpPr>
        <p:spPr>
          <a:xfrm>
            <a:off x="0" y="0"/>
            <a:ext cx="121920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21 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this water symbolizes baptism that now saves you also—not the removal of dirt from the body but the pledge of a clear conscience </a:t>
            </a:r>
          </a:p>
          <a:p>
            <a:r>
              <a:rPr lang="en-US" sz="4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toward God. It saves you by the resurrection of Jesus Christ, </a:t>
            </a:r>
          </a:p>
          <a:p>
            <a:r>
              <a:rPr lang="en-US" sz="4400" b="1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22 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who has gone into heaven and is at God’s right hand—with angels, authorities </a:t>
            </a:r>
          </a:p>
          <a:p>
            <a:r>
              <a:rPr lang="en-US" sz="4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powers in submission to him.</a:t>
            </a:r>
            <a:endParaRPr lang="en-AU" sz="4400" dirty="0"/>
          </a:p>
        </p:txBody>
      </p:sp>
    </p:spTree>
    <p:extLst>
      <p:ext uri="{BB962C8B-B14F-4D97-AF65-F5344CB8AC3E}">
        <p14:creationId xmlns:p14="http://schemas.microsoft.com/office/powerpoint/2010/main" val="41513002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1318809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Image result for gospel of matthew images">
            <a:extLst>
              <a:ext uri="{FF2B5EF4-FFF2-40B4-BE49-F238E27FC236}">
                <a16:creationId xmlns:a16="http://schemas.microsoft.com/office/drawing/2014/main" id="{AF53B098-46E2-4B95-A87F-BCF5E85C38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240"/>
            <a:ext cx="12219214" cy="6842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690039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521B6FE-E679-453F-BE33-6466C4055054}"/>
              </a:ext>
            </a:extLst>
          </p:cNvPr>
          <p:cNvSpPr txBox="1"/>
          <p:nvPr/>
        </p:nvSpPr>
        <p:spPr>
          <a:xfrm>
            <a:off x="0" y="0"/>
            <a:ext cx="12192000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Then Jesus was led by the Spirit into the wilderness to be tempted by the devil. </a:t>
            </a:r>
          </a:p>
          <a:p>
            <a:pPr algn="l"/>
            <a:r>
              <a:rPr lang="en-US" sz="4400" b="1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2 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After fasting forty days and forty nights, </a:t>
            </a:r>
          </a:p>
          <a:p>
            <a:pPr algn="l"/>
            <a:r>
              <a:rPr lang="en-US" sz="4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he was hungry. </a:t>
            </a:r>
          </a:p>
          <a:p>
            <a:pPr algn="l"/>
            <a:r>
              <a:rPr lang="en-US" sz="4400" b="1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3 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tempter came to him and said, “If you are the Son of God, tell these stones to become bread.”</a:t>
            </a:r>
          </a:p>
          <a:p>
            <a:pPr algn="l"/>
            <a:r>
              <a:rPr lang="en-US" sz="4400" b="1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4 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Jesus answered, “It is written: ‘Man shall not live on bread alone, but on every word that comes from the mouth of God.’”</a:t>
            </a:r>
          </a:p>
        </p:txBody>
      </p:sp>
    </p:spTree>
    <p:extLst>
      <p:ext uri="{BB962C8B-B14F-4D97-AF65-F5344CB8AC3E}">
        <p14:creationId xmlns:p14="http://schemas.microsoft.com/office/powerpoint/2010/main" val="375528925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2AF7BCF-0BA5-4A17-9701-AE247A5F7E9D}"/>
              </a:ext>
            </a:extLst>
          </p:cNvPr>
          <p:cNvSpPr txBox="1"/>
          <p:nvPr/>
        </p:nvSpPr>
        <p:spPr>
          <a:xfrm>
            <a:off x="0" y="0"/>
            <a:ext cx="12192000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5 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Then the devil took him to the holy city and had him stand on the highest point of the temple. </a:t>
            </a:r>
          </a:p>
          <a:p>
            <a:pPr algn="l"/>
            <a:r>
              <a:rPr lang="en-US" sz="4400" b="1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6 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“If you are the Son of God,” he said,</a:t>
            </a:r>
          </a:p>
          <a:p>
            <a:pPr algn="l"/>
            <a:r>
              <a:rPr lang="en-US" sz="4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“throw yourself down. For it is written:</a:t>
            </a:r>
          </a:p>
          <a:p>
            <a:pPr algn="l"/>
            <a:r>
              <a:rPr lang="en-US" sz="4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“‘He will command his angels concerning you,</a:t>
            </a:r>
            <a:br>
              <a:rPr lang="en-US" sz="4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   and they will lift you up in their hands,</a:t>
            </a:r>
            <a:br>
              <a:rPr lang="en-US" sz="4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   so that you will not strike your foot </a:t>
            </a:r>
          </a:p>
          <a:p>
            <a:pPr algn="l"/>
            <a:r>
              <a:rPr lang="en-US" sz="4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  against a stone.’”</a:t>
            </a:r>
          </a:p>
          <a:p>
            <a:pPr algn="l"/>
            <a:r>
              <a:rPr lang="en-US" sz="4400" b="1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7 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Jesus answered him, “It is also written: </a:t>
            </a:r>
          </a:p>
          <a:p>
            <a:pPr algn="l"/>
            <a:r>
              <a:rPr lang="en-US" sz="4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‘Do not put the Lord your God to the test.’”</a:t>
            </a:r>
          </a:p>
        </p:txBody>
      </p:sp>
    </p:spTree>
    <p:extLst>
      <p:ext uri="{BB962C8B-B14F-4D97-AF65-F5344CB8AC3E}">
        <p14:creationId xmlns:p14="http://schemas.microsoft.com/office/powerpoint/2010/main" val="34095435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036DE6F-3DBB-4996-9745-C610E1D45A1A}"/>
              </a:ext>
            </a:extLst>
          </p:cNvPr>
          <p:cNvSpPr txBox="1"/>
          <p:nvPr/>
        </p:nvSpPr>
        <p:spPr>
          <a:xfrm>
            <a:off x="0" y="0"/>
            <a:ext cx="12192000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8 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Again, the devil took him to a very high mountain and showed him all the kingdoms of the world and their splendor. </a:t>
            </a:r>
          </a:p>
          <a:p>
            <a:pPr algn="l"/>
            <a:r>
              <a:rPr lang="en-US" sz="4400" b="1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9 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“All this I will give you,” he said, </a:t>
            </a:r>
          </a:p>
          <a:p>
            <a:pPr algn="l"/>
            <a:r>
              <a:rPr lang="en-US" sz="4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“if you will bow down and worship me.”</a:t>
            </a:r>
          </a:p>
          <a:p>
            <a:pPr algn="l"/>
            <a:r>
              <a:rPr lang="en-US" sz="4400" b="1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10 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Jesus said to him, “Away from me, Satan! </a:t>
            </a:r>
          </a:p>
          <a:p>
            <a:pPr algn="l"/>
            <a:r>
              <a:rPr lang="en-US" sz="4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For it is written: ‘Worship the Lord your God, and serve him only.’”</a:t>
            </a:r>
          </a:p>
          <a:p>
            <a:pPr algn="l"/>
            <a:r>
              <a:rPr lang="en-US" sz="4400" b="1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11 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Then the devil left him, and angels came and attended him.</a:t>
            </a:r>
          </a:p>
        </p:txBody>
      </p:sp>
    </p:spTree>
    <p:extLst>
      <p:ext uri="{BB962C8B-B14F-4D97-AF65-F5344CB8AC3E}">
        <p14:creationId xmlns:p14="http://schemas.microsoft.com/office/powerpoint/2010/main" val="156478623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554550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"/>
            <a:ext cx="12192000" cy="57965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endParaRPr lang="en-AU" sz="1600" b="1" dirty="0"/>
          </a:p>
          <a:p>
            <a:pPr algn="ctr">
              <a:lnSpc>
                <a:spcPct val="200000"/>
              </a:lnSpc>
            </a:pPr>
            <a:r>
              <a:rPr lang="en-AU" sz="4400" b="1" dirty="0">
                <a:latin typeface="Bookman Old Style" panose="02050604050505020204" pitchFamily="18" charset="0"/>
              </a:rPr>
              <a:t>Seek ye first the kingdom of God</a:t>
            </a:r>
            <a:br>
              <a:rPr lang="en-AU" sz="4400" b="1" dirty="0">
                <a:latin typeface="Bookman Old Style" panose="02050604050505020204" pitchFamily="18" charset="0"/>
              </a:rPr>
            </a:br>
            <a:r>
              <a:rPr lang="en-AU" sz="4400" b="1" dirty="0">
                <a:latin typeface="Bookman Old Style" panose="02050604050505020204" pitchFamily="18" charset="0"/>
              </a:rPr>
              <a:t>And His righteousness;</a:t>
            </a:r>
            <a:br>
              <a:rPr lang="en-AU" sz="4400" b="1" dirty="0">
                <a:latin typeface="Bookman Old Style" panose="02050604050505020204" pitchFamily="18" charset="0"/>
              </a:rPr>
            </a:br>
            <a:r>
              <a:rPr lang="en-AU" sz="4400" b="1" spc="-300" dirty="0">
                <a:latin typeface="Bookman Old Style" panose="02050604050505020204" pitchFamily="18" charset="0"/>
              </a:rPr>
              <a:t>And all these things shall be added unto you.</a:t>
            </a:r>
            <a:br>
              <a:rPr lang="en-AU" sz="4400" b="1" dirty="0">
                <a:latin typeface="Bookman Old Style" panose="02050604050505020204" pitchFamily="18" charset="0"/>
              </a:rPr>
            </a:br>
            <a:r>
              <a:rPr lang="en-AU" sz="4400" b="1" dirty="0">
                <a:latin typeface="Bookman Old Style" panose="02050604050505020204" pitchFamily="18" charset="0"/>
              </a:rPr>
              <a:t>Hallelu, Hallelujah! 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1B2B8FA-E8D7-4C7C-82E4-51058448EB6E}"/>
              </a:ext>
            </a:extLst>
          </p:cNvPr>
          <p:cNvSpPr txBox="1"/>
          <p:nvPr/>
        </p:nvSpPr>
        <p:spPr>
          <a:xfrm>
            <a:off x="0" y="0"/>
            <a:ext cx="12192000" cy="5304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en-AU" sz="4400" b="1" dirty="0">
                <a:latin typeface="Bookman Old Style" panose="02050604050505020204" pitchFamily="18" charset="0"/>
              </a:rPr>
              <a:t>Ha-lle-lu-jah, </a:t>
            </a:r>
          </a:p>
          <a:p>
            <a:pPr algn="ctr">
              <a:lnSpc>
                <a:spcPct val="200000"/>
              </a:lnSpc>
            </a:pPr>
            <a:r>
              <a:rPr lang="en-AU" sz="4400" b="1" dirty="0">
                <a:latin typeface="Bookman Old Style" panose="02050604050505020204" pitchFamily="18" charset="0"/>
              </a:rPr>
              <a:t>Ha-lle-lu-jah,</a:t>
            </a:r>
          </a:p>
          <a:p>
            <a:pPr algn="ctr">
              <a:lnSpc>
                <a:spcPct val="200000"/>
              </a:lnSpc>
            </a:pPr>
            <a:r>
              <a:rPr lang="en-AU" sz="4400" b="1" dirty="0">
                <a:latin typeface="Bookman Old Style" panose="02050604050505020204" pitchFamily="18" charset="0"/>
              </a:rPr>
              <a:t>Ha-lle-lu-jah, </a:t>
            </a:r>
          </a:p>
          <a:p>
            <a:pPr algn="ctr">
              <a:lnSpc>
                <a:spcPct val="200000"/>
              </a:lnSpc>
            </a:pPr>
            <a:r>
              <a:rPr lang="en-AU" sz="4400" b="1" dirty="0">
                <a:latin typeface="Bookman Old Style" panose="02050604050505020204" pitchFamily="18" charset="0"/>
              </a:rPr>
              <a:t>Ha-lle-lu-jah,</a:t>
            </a:r>
          </a:p>
        </p:txBody>
      </p:sp>
    </p:spTree>
    <p:extLst>
      <p:ext uri="{BB962C8B-B14F-4D97-AF65-F5344CB8AC3E}">
        <p14:creationId xmlns:p14="http://schemas.microsoft.com/office/powerpoint/2010/main" val="427625713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"/>
            <a:ext cx="12192000" cy="57965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endParaRPr lang="en-AU" sz="1600" b="1" dirty="0"/>
          </a:p>
          <a:p>
            <a:pPr algn="ctr">
              <a:lnSpc>
                <a:spcPct val="200000"/>
              </a:lnSpc>
            </a:pPr>
            <a:r>
              <a:rPr lang="en-AU" sz="4400" b="1" dirty="0">
                <a:latin typeface="Bookman Old Style" panose="02050604050505020204" pitchFamily="18" charset="0"/>
              </a:rPr>
              <a:t>Ask, and it shall be given unto you;</a:t>
            </a:r>
            <a:br>
              <a:rPr lang="en-AU" sz="4400" b="1" dirty="0">
                <a:latin typeface="Bookman Old Style" panose="02050604050505020204" pitchFamily="18" charset="0"/>
              </a:rPr>
            </a:br>
            <a:r>
              <a:rPr lang="en-AU" sz="4400" b="1" dirty="0">
                <a:latin typeface="Bookman Old Style" panose="02050604050505020204" pitchFamily="18" charset="0"/>
              </a:rPr>
              <a:t>Seek, and you shall find.</a:t>
            </a:r>
            <a:br>
              <a:rPr lang="en-AU" sz="4400" b="1" dirty="0">
                <a:latin typeface="Bookman Old Style" panose="02050604050505020204" pitchFamily="18" charset="0"/>
              </a:rPr>
            </a:br>
            <a:r>
              <a:rPr lang="en-AU" sz="4400" b="1" dirty="0">
                <a:latin typeface="Bookman Old Style" panose="02050604050505020204" pitchFamily="18" charset="0"/>
              </a:rPr>
              <a:t>Knock, and it shall be opened unto you.</a:t>
            </a:r>
          </a:p>
          <a:p>
            <a:pPr algn="ctr">
              <a:lnSpc>
                <a:spcPct val="200000"/>
              </a:lnSpc>
            </a:pPr>
            <a:r>
              <a:rPr lang="en-AU" sz="4400" b="1" dirty="0">
                <a:latin typeface="Bookman Old Style" panose="02050604050505020204" pitchFamily="18" charset="0"/>
              </a:rPr>
              <a:t>Hallelu, Hallelujah!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6494977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3F6668D-94F0-4C71-AB71-603FF403E649}"/>
              </a:ext>
            </a:extLst>
          </p:cNvPr>
          <p:cNvSpPr txBox="1"/>
          <p:nvPr/>
        </p:nvSpPr>
        <p:spPr>
          <a:xfrm>
            <a:off x="0" y="0"/>
            <a:ext cx="121920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en-AU" sz="4400" b="1" dirty="0">
                <a:latin typeface="Bookman Old Style" panose="02050604050505020204" pitchFamily="18" charset="0"/>
              </a:rPr>
              <a:t>Ha-lle-lu-jah, </a:t>
            </a:r>
          </a:p>
          <a:p>
            <a:pPr algn="ctr">
              <a:lnSpc>
                <a:spcPct val="200000"/>
              </a:lnSpc>
            </a:pPr>
            <a:r>
              <a:rPr lang="en-AU" sz="4400" b="1" dirty="0">
                <a:latin typeface="Bookman Old Style" panose="02050604050505020204" pitchFamily="18" charset="0"/>
              </a:rPr>
              <a:t>Ha-lle-lu-jah,</a:t>
            </a:r>
          </a:p>
          <a:p>
            <a:pPr algn="ctr">
              <a:lnSpc>
                <a:spcPct val="200000"/>
              </a:lnSpc>
            </a:pPr>
            <a:r>
              <a:rPr lang="en-AU" sz="4400" b="1" dirty="0">
                <a:latin typeface="Bookman Old Style" panose="02050604050505020204" pitchFamily="18" charset="0"/>
              </a:rPr>
              <a:t>Ha-lle-lu-jah, </a:t>
            </a:r>
          </a:p>
          <a:p>
            <a:pPr algn="ctr">
              <a:lnSpc>
                <a:spcPct val="200000"/>
              </a:lnSpc>
            </a:pPr>
            <a:r>
              <a:rPr lang="en-AU" sz="4400" b="1" dirty="0">
                <a:latin typeface="Bookman Old Style" panose="02050604050505020204" pitchFamily="18" charset="0"/>
              </a:rPr>
              <a:t>Ha-lle-lu-jah,</a:t>
            </a:r>
          </a:p>
          <a:p>
            <a:endParaRPr lang="en-AU" sz="4400" dirty="0"/>
          </a:p>
        </p:txBody>
      </p:sp>
    </p:spTree>
    <p:extLst>
      <p:ext uri="{BB962C8B-B14F-4D97-AF65-F5344CB8AC3E}">
        <p14:creationId xmlns:p14="http://schemas.microsoft.com/office/powerpoint/2010/main" val="143528995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"/>
            <a:ext cx="12192000" cy="57965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endParaRPr lang="en-AU" sz="1600" b="1" dirty="0"/>
          </a:p>
          <a:p>
            <a:pPr algn="ctr">
              <a:lnSpc>
                <a:spcPct val="200000"/>
              </a:lnSpc>
            </a:pPr>
            <a:r>
              <a:rPr lang="en-AU" sz="4400" b="1" dirty="0">
                <a:latin typeface="Bookman Old Style" panose="02050604050505020204" pitchFamily="18" charset="0"/>
              </a:rPr>
              <a:t>Man shall not live by bread alone,</a:t>
            </a:r>
            <a:br>
              <a:rPr lang="en-AU" sz="4400" b="1" dirty="0">
                <a:latin typeface="Bookman Old Style" panose="02050604050505020204" pitchFamily="18" charset="0"/>
              </a:rPr>
            </a:br>
            <a:r>
              <a:rPr lang="en-AU" sz="4400" b="1" dirty="0">
                <a:latin typeface="Bookman Old Style" panose="02050604050505020204" pitchFamily="18" charset="0"/>
              </a:rPr>
              <a:t>But by every word</a:t>
            </a:r>
            <a:br>
              <a:rPr lang="en-AU" sz="4400" b="1" dirty="0">
                <a:latin typeface="Bookman Old Style" panose="02050604050505020204" pitchFamily="18" charset="0"/>
              </a:rPr>
            </a:br>
            <a:r>
              <a:rPr lang="en-AU" sz="4400" b="1" spc="-150" dirty="0">
                <a:latin typeface="Bookman Old Style" panose="02050604050505020204" pitchFamily="18" charset="0"/>
              </a:rPr>
              <a:t>That proceeds out from the mouth of God.</a:t>
            </a:r>
            <a:br>
              <a:rPr lang="en-AU" sz="4400" b="1" dirty="0">
                <a:latin typeface="Bookman Old Style" panose="02050604050505020204" pitchFamily="18" charset="0"/>
              </a:rPr>
            </a:br>
            <a:r>
              <a:rPr lang="en-AU" sz="4400" b="1" dirty="0">
                <a:latin typeface="Bookman Old Style" panose="02050604050505020204" pitchFamily="18" charset="0"/>
              </a:rPr>
              <a:t>Hallelu, Hallelujah!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3BA5D87-B8C5-48F6-9BA2-EF6523AECE5E}"/>
              </a:ext>
            </a:extLst>
          </p:cNvPr>
          <p:cNvSpPr txBox="1"/>
          <p:nvPr/>
        </p:nvSpPr>
        <p:spPr>
          <a:xfrm>
            <a:off x="0" y="0"/>
            <a:ext cx="121920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en-AU" sz="4400" b="1" dirty="0">
                <a:latin typeface="Bookman Old Style" panose="02050604050505020204" pitchFamily="18" charset="0"/>
              </a:rPr>
              <a:t>Ha-lle-lu-jah, </a:t>
            </a:r>
          </a:p>
          <a:p>
            <a:pPr algn="ctr">
              <a:lnSpc>
                <a:spcPct val="200000"/>
              </a:lnSpc>
            </a:pPr>
            <a:r>
              <a:rPr lang="en-AU" sz="4400" b="1" dirty="0">
                <a:latin typeface="Bookman Old Style" panose="02050604050505020204" pitchFamily="18" charset="0"/>
              </a:rPr>
              <a:t>Ha-lle-lu-jah,</a:t>
            </a:r>
          </a:p>
          <a:p>
            <a:pPr algn="ctr">
              <a:lnSpc>
                <a:spcPct val="200000"/>
              </a:lnSpc>
            </a:pPr>
            <a:r>
              <a:rPr lang="en-AU" sz="4400" b="1" dirty="0">
                <a:latin typeface="Bookman Old Style" panose="02050604050505020204" pitchFamily="18" charset="0"/>
              </a:rPr>
              <a:t>Ha-lle-lu-jah, </a:t>
            </a:r>
          </a:p>
          <a:p>
            <a:pPr algn="ctr">
              <a:lnSpc>
                <a:spcPct val="200000"/>
              </a:lnSpc>
            </a:pPr>
            <a:r>
              <a:rPr lang="en-AU" sz="4400" b="1" dirty="0">
                <a:latin typeface="Bookman Old Style" panose="02050604050505020204" pitchFamily="18" charset="0"/>
              </a:rPr>
              <a:t>Ha-lle-lu-jah,</a:t>
            </a:r>
          </a:p>
          <a:p>
            <a:endParaRPr lang="en-AU" sz="4400" dirty="0"/>
          </a:p>
        </p:txBody>
      </p:sp>
    </p:spTree>
    <p:extLst>
      <p:ext uri="{BB962C8B-B14F-4D97-AF65-F5344CB8AC3E}">
        <p14:creationId xmlns:p14="http://schemas.microsoft.com/office/powerpoint/2010/main" val="380608733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7ABC0D7-AAF1-4066-8F15-AC476C5AE890}"/>
              </a:ext>
            </a:extLst>
          </p:cNvPr>
          <p:cNvSpPr txBox="1"/>
          <p:nvPr/>
        </p:nvSpPr>
        <p:spPr>
          <a:xfrm>
            <a:off x="0" y="0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b="0" i="0" dirty="0">
                <a:solidFill>
                  <a:srgbClr val="000000"/>
                </a:solidFill>
                <a:effectLst/>
                <a:latin typeface="system-ui"/>
              </a:rPr>
              <a:t>Then Jesus was led by the Spirit into the wilderness to be </a:t>
            </a:r>
            <a:r>
              <a:rPr lang="en-US" b="1" i="0" baseline="30000" dirty="0">
                <a:solidFill>
                  <a:srgbClr val="000000"/>
                </a:solidFill>
                <a:effectLst/>
                <a:latin typeface="system-ui"/>
              </a:rPr>
              <a:t>11 </a:t>
            </a:r>
            <a:r>
              <a:rPr lang="en-US" b="0" i="0" dirty="0">
                <a:solidFill>
                  <a:srgbClr val="000000"/>
                </a:solidFill>
                <a:effectLst/>
                <a:latin typeface="system-ui"/>
              </a:rPr>
              <a:t>Then the devil left him, and angels came and attended him.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82636686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F784AFB-F519-4E8D-8988-B7E75445BD05}"/>
              </a:ext>
            </a:extLst>
          </p:cNvPr>
          <p:cNvSpPr txBox="1"/>
          <p:nvPr/>
        </p:nvSpPr>
        <p:spPr>
          <a:xfrm>
            <a:off x="0" y="0"/>
            <a:ext cx="12192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The Xt who “emptied himself, taking the form of a servant, being made in the likeness of men” (Phil 2:7) is subject to every human experience, from birth to death. </a:t>
            </a:r>
          </a:p>
          <a:p>
            <a:r>
              <a:rPr lang="en-AU" sz="3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He experiences hunger, pain, grief, and anger. </a:t>
            </a:r>
          </a:p>
          <a:p>
            <a:r>
              <a:rPr lang="en-AU" sz="3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Otherwise, the Incarnation is incomplete and his ministry </a:t>
            </a:r>
          </a:p>
          <a:p>
            <a:r>
              <a:rPr lang="en-AU" sz="3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is defective. </a:t>
            </a:r>
          </a:p>
          <a:p>
            <a:r>
              <a:rPr lang="en-AU" sz="3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If Jesus cannot fail, his temptation is less than our everyday experience. </a:t>
            </a:r>
          </a:p>
          <a:p>
            <a:r>
              <a:rPr lang="en-AU" sz="3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 saviour who cannot endure our everyday temptation cannot save us.</a:t>
            </a:r>
            <a:endParaRPr lang="en-AU" sz="3600" dirty="0"/>
          </a:p>
        </p:txBody>
      </p:sp>
    </p:spTree>
    <p:extLst>
      <p:ext uri="{BB962C8B-B14F-4D97-AF65-F5344CB8AC3E}">
        <p14:creationId xmlns:p14="http://schemas.microsoft.com/office/powerpoint/2010/main" val="337401330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2B41D36-5CF2-4738-8B0B-74A631D20CAB}"/>
              </a:ext>
            </a:extLst>
          </p:cNvPr>
          <p:cNvSpPr txBox="1"/>
          <p:nvPr/>
        </p:nvSpPr>
        <p:spPr>
          <a:xfrm>
            <a:off x="0" y="0"/>
            <a:ext cx="121920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Then Jesus was led by the Spirit</a:t>
            </a:r>
            <a:r>
              <a:rPr lang="en-US" sz="4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this is just after the Baptism,</a:t>
            </a:r>
            <a:r>
              <a:rPr lang="en-US" sz="44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into the </a:t>
            </a:r>
            <a:r>
              <a:rPr lang="en-US" sz="4400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wilderness</a:t>
            </a:r>
            <a:r>
              <a:rPr lang="en-US" sz="4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Ps 23, like the Exodus, a humbling experience,</a:t>
            </a:r>
            <a:r>
              <a:rPr lang="en-US" sz="44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 be tempted</a:t>
            </a:r>
            <a:r>
              <a:rPr lang="en-US" sz="4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setting up, choosing to do good or bad, compromised, to do evil,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by the devil. </a:t>
            </a:r>
          </a:p>
          <a:p>
            <a:pPr algn="l"/>
            <a:r>
              <a:rPr lang="en-US" sz="4400" b="1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2 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After fasting </a:t>
            </a:r>
            <a:r>
              <a:rPr lang="en-US" sz="4400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forty</a:t>
            </a:r>
            <a:r>
              <a:rPr lang="en-US" sz="4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a period of time, Literal? I’m not sure,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days and </a:t>
            </a:r>
            <a:r>
              <a:rPr lang="en-US" sz="4400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forty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nights, </a:t>
            </a:r>
          </a:p>
          <a:p>
            <a:pPr algn="l"/>
            <a:r>
              <a:rPr lang="en-US" sz="4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he was </a:t>
            </a:r>
            <a:r>
              <a:rPr lang="en-US" sz="4400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hungry</a:t>
            </a:r>
            <a:r>
              <a:rPr lang="en-US" sz="4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; his human condition, how do we react when physically stretched?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 </a:t>
            </a:r>
          </a:p>
        </p:txBody>
      </p:sp>
    </p:spTree>
    <p:extLst>
      <p:ext uri="{BB962C8B-B14F-4D97-AF65-F5344CB8AC3E}">
        <p14:creationId xmlns:p14="http://schemas.microsoft.com/office/powerpoint/2010/main" val="88780340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6A915A9-769D-460D-9DE5-A9B5D017DDAE}"/>
              </a:ext>
            </a:extLst>
          </p:cNvPr>
          <p:cNvSpPr txBox="1"/>
          <p:nvPr/>
        </p:nvSpPr>
        <p:spPr>
          <a:xfrm>
            <a:off x="0" y="0"/>
            <a:ext cx="12192000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3 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tempter came to him and said, </a:t>
            </a:r>
          </a:p>
          <a:p>
            <a:pPr algn="l"/>
            <a:r>
              <a:rPr lang="en-US" sz="4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4400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If you are the Son of God, </a:t>
            </a:r>
            <a:r>
              <a:rPr lang="en-US" sz="4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he has just be told in the cloud at his baptism that his is the Son of God, so ????</a:t>
            </a:r>
            <a:endParaRPr lang="en-US" sz="44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4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tell these stones to become bread</a:t>
            </a:r>
            <a:r>
              <a:rPr lang="en-US" sz="4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you are hungry, do something, if you are who they say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.”</a:t>
            </a:r>
            <a:r>
              <a:rPr lang="en-US" sz="4400" b="1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4 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Jesus answered, </a:t>
            </a:r>
            <a:r>
              <a:rPr lang="en-US" sz="4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think I’m a celeb,</a:t>
            </a:r>
            <a:endParaRPr lang="en-US" sz="4400" b="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4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“It is written: ‘Man shall not live on bread alone, but on every word that comes from the mouth of God.’” </a:t>
            </a:r>
            <a:r>
              <a:rPr lang="en-US" sz="4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Deut 8:3, 6:4-5</a:t>
            </a:r>
            <a:endParaRPr lang="en-US" sz="4400" b="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521123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946D233-C26D-4F1E-B4BA-1106FA4E6C3D}"/>
              </a:ext>
            </a:extLst>
          </p:cNvPr>
          <p:cNvSpPr txBox="1"/>
          <p:nvPr/>
        </p:nvSpPr>
        <p:spPr>
          <a:xfrm>
            <a:off x="0" y="0"/>
            <a:ext cx="12192000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5 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Then the devil took him to the holy city and had him stand on the </a:t>
            </a:r>
            <a:r>
              <a:rPr lang="en-US" sz="4400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highest point of the temple </a:t>
            </a:r>
            <a:r>
              <a:rPr lang="en-US" sz="4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possibly 18 storeys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 </a:t>
            </a:r>
          </a:p>
          <a:p>
            <a:pPr algn="l"/>
            <a:r>
              <a:rPr lang="en-US" sz="4400" b="1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6 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4400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If you are the Son of God</a:t>
            </a:r>
            <a:r>
              <a:rPr lang="en-US" sz="4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Repeat”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he said, “throw yourself down. </a:t>
            </a:r>
            <a:r>
              <a:rPr lang="en-US" sz="4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Ps 91:11-12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l"/>
            <a:r>
              <a:rPr lang="en-US" sz="4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For it is written: “‘He will command his angels concerning you, and they will lift you up in their hands,</a:t>
            </a:r>
            <a:r>
              <a:rPr lang="en-US" sz="4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 that you will not strike your foot against a stone.’”</a:t>
            </a:r>
            <a:r>
              <a:rPr lang="en-US" sz="4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Ps 91:1, a nice try on, using scripture to lure Jesus to overstep.</a:t>
            </a:r>
            <a:endParaRPr lang="en-US" sz="4400" b="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355837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96E7462-A607-4C5B-8FBB-8CC39F0245A3}"/>
              </a:ext>
            </a:extLst>
          </p:cNvPr>
          <p:cNvSpPr txBox="1"/>
          <p:nvPr/>
        </p:nvSpPr>
        <p:spPr>
          <a:xfrm>
            <a:off x="0" y="0"/>
            <a:ext cx="121920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7 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Jesus answered him, “It is also written: </a:t>
            </a:r>
          </a:p>
          <a:p>
            <a:pPr algn="l"/>
            <a:r>
              <a:rPr lang="en-US" sz="4400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‘Do not put the Lord your God to the test.’”</a:t>
            </a:r>
          </a:p>
          <a:p>
            <a:pPr algn="l"/>
            <a:r>
              <a:rPr lang="en-US" sz="4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It is bad theology to say God tests us. This is not a gracious, loving God, as will fail, God is not one to make you fail.</a:t>
            </a:r>
          </a:p>
        </p:txBody>
      </p:sp>
    </p:spTree>
    <p:extLst>
      <p:ext uri="{BB962C8B-B14F-4D97-AF65-F5344CB8AC3E}">
        <p14:creationId xmlns:p14="http://schemas.microsoft.com/office/powerpoint/2010/main" val="83346208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755A6D0-6F8D-4344-B471-41926C7AD094}"/>
              </a:ext>
            </a:extLst>
          </p:cNvPr>
          <p:cNvSpPr txBox="1"/>
          <p:nvPr/>
        </p:nvSpPr>
        <p:spPr>
          <a:xfrm>
            <a:off x="0" y="0"/>
            <a:ext cx="12192000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8 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Again, the devil took him to a very high mountain</a:t>
            </a:r>
            <a:r>
              <a:rPr lang="en-US" sz="4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Moses and Jesus’ transfiguration,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and showed him all the kingdoms of the world and their splendor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 </a:t>
            </a:r>
          </a:p>
          <a:p>
            <a:pPr algn="l"/>
            <a:r>
              <a:rPr lang="en-US" sz="4400" b="1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9 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4400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All this I will give you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,” </a:t>
            </a:r>
          </a:p>
          <a:p>
            <a:pPr algn="l"/>
            <a:r>
              <a:rPr lang="en-US" sz="4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he said, “</a:t>
            </a:r>
            <a:r>
              <a:rPr lang="en-US" sz="4400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if you will BOW DOWN and WORSHIP me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.” </a:t>
            </a:r>
            <a:r>
              <a:rPr lang="en-US" sz="4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only once is enough to set a precedent. However Jesus was there at the creation of the world, all things were made through him John 1:3</a:t>
            </a:r>
            <a:endParaRPr lang="en-US" sz="4400" b="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9915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87A05A8-8403-4585-B229-FECD19920B1C}"/>
              </a:ext>
            </a:extLst>
          </p:cNvPr>
          <p:cNvSpPr txBox="1"/>
          <p:nvPr/>
        </p:nvSpPr>
        <p:spPr>
          <a:xfrm>
            <a:off x="0" y="0"/>
            <a:ext cx="1219200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4000" dirty="0">
              <a:latin typeface="Bookman Old Style" panose="02050604050505020204" pitchFamily="18" charset="0"/>
            </a:endParaRPr>
          </a:p>
          <a:p>
            <a:pPr algn="ctr"/>
            <a:r>
              <a:rPr lang="en-US" sz="8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The Lord be with you</a:t>
            </a:r>
          </a:p>
          <a:p>
            <a:pPr algn="ctr"/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  <a:p>
            <a:pPr algn="ctr"/>
            <a:endParaRPr lang="en-US" sz="3200" dirty="0">
              <a:latin typeface="Bookman Old Style" panose="02050604050505020204" pitchFamily="18" charset="0"/>
            </a:endParaRPr>
          </a:p>
          <a:p>
            <a:pPr algn="ctr"/>
            <a:r>
              <a:rPr lang="en-US" sz="8000" b="1" dirty="0">
                <a:latin typeface="Bookman Old Style" panose="02050604050505020204" pitchFamily="18" charset="0"/>
              </a:rPr>
              <a:t>And also with you</a:t>
            </a:r>
          </a:p>
          <a:p>
            <a:pPr algn="ctr"/>
            <a:endParaRPr lang="en-US" sz="8000" b="1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410821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852C92B-6CAC-470C-8728-3EDDEE4FF780}"/>
              </a:ext>
            </a:extLst>
          </p:cNvPr>
          <p:cNvSpPr txBox="1"/>
          <p:nvPr/>
        </p:nvSpPr>
        <p:spPr>
          <a:xfrm>
            <a:off x="0" y="0"/>
            <a:ext cx="121920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10 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Jesus said to him, “Away from me, Satan!</a:t>
            </a:r>
            <a:r>
              <a:rPr lang="en-US" sz="4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Peter had this rebuke too.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algn="l"/>
            <a:r>
              <a:rPr lang="en-US" sz="4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For it is written: ‘Worship the Lord your God, and serve him only.’”</a:t>
            </a:r>
          </a:p>
          <a:p>
            <a:pPr algn="l"/>
            <a:r>
              <a:rPr lang="en-US" sz="4400" b="1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11 </a:t>
            </a:r>
            <a:r>
              <a:rPr lang="en-US" sz="4400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THEN THE DEVIL LEFT HIM</a:t>
            </a:r>
            <a:r>
              <a:rPr lang="en-US" sz="4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to return later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 and angels came and attended him.</a:t>
            </a:r>
          </a:p>
        </p:txBody>
      </p:sp>
    </p:spTree>
    <p:extLst>
      <p:ext uri="{BB962C8B-B14F-4D97-AF65-F5344CB8AC3E}">
        <p14:creationId xmlns:p14="http://schemas.microsoft.com/office/powerpoint/2010/main" val="418846112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9203207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Image result for prayers of the people images">
            <a:extLst>
              <a:ext uri="{FF2B5EF4-FFF2-40B4-BE49-F238E27FC236}">
                <a16:creationId xmlns:a16="http://schemas.microsoft.com/office/drawing/2014/main" id="{1991D091-92C5-4363-B0AE-F47516242B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8323" y="0"/>
            <a:ext cx="1238864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388821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0" y="0"/>
            <a:ext cx="12192000" cy="60658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AU" altLang="en-US" sz="44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Our Father in heaven,</a:t>
            </a:r>
          </a:p>
          <a:p>
            <a:pPr algn="ctr">
              <a:lnSpc>
                <a:spcPct val="150000"/>
              </a:lnSpc>
            </a:pPr>
            <a:r>
              <a:rPr lang="en-AU" altLang="en-US" sz="44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hallowed be Your name,</a:t>
            </a:r>
          </a:p>
          <a:p>
            <a:pPr algn="ctr">
              <a:lnSpc>
                <a:spcPct val="150000"/>
              </a:lnSpc>
            </a:pPr>
            <a:r>
              <a:rPr lang="en-AU" altLang="en-US" sz="44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Your kingdom come,</a:t>
            </a:r>
          </a:p>
          <a:p>
            <a:pPr algn="ctr">
              <a:lnSpc>
                <a:spcPct val="150000"/>
              </a:lnSpc>
            </a:pPr>
            <a:r>
              <a:rPr lang="en-AU" altLang="en-US" sz="44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Your will be done</a:t>
            </a:r>
          </a:p>
          <a:p>
            <a:pPr algn="ctr">
              <a:lnSpc>
                <a:spcPct val="150000"/>
              </a:lnSpc>
            </a:pPr>
            <a:r>
              <a:rPr lang="en-AU" altLang="en-US" sz="44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On earth as in heaven.</a:t>
            </a:r>
          </a:p>
          <a:p>
            <a:pPr algn="ctr">
              <a:lnSpc>
                <a:spcPct val="150000"/>
              </a:lnSpc>
            </a:pPr>
            <a:r>
              <a:rPr lang="en-AU" altLang="en-US" sz="44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Give us today our daily bread.</a:t>
            </a:r>
          </a:p>
        </p:txBody>
      </p:sp>
    </p:spTree>
    <p:extLst>
      <p:ext uri="{BB962C8B-B14F-4D97-AF65-F5344CB8AC3E}">
        <p14:creationId xmlns:p14="http://schemas.microsoft.com/office/powerpoint/2010/main" val="83022612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0" y="0"/>
            <a:ext cx="12192000" cy="70476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AU" altLang="en-US" sz="44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And forgive us our sins,</a:t>
            </a:r>
          </a:p>
          <a:p>
            <a:pPr algn="ctr">
              <a:lnSpc>
                <a:spcPct val="130000"/>
              </a:lnSpc>
            </a:pPr>
            <a:r>
              <a:rPr lang="en-AU" altLang="en-US" sz="44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As we forgive those </a:t>
            </a:r>
          </a:p>
          <a:p>
            <a:pPr algn="ctr">
              <a:lnSpc>
                <a:spcPct val="130000"/>
              </a:lnSpc>
            </a:pPr>
            <a:r>
              <a:rPr lang="en-AU" altLang="en-US" sz="44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who sin against us.</a:t>
            </a:r>
          </a:p>
          <a:p>
            <a:pPr algn="ctr">
              <a:lnSpc>
                <a:spcPct val="130000"/>
              </a:lnSpc>
            </a:pPr>
            <a:r>
              <a:rPr lang="en-AU" altLang="en-US" sz="44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Save us from the time of trial,</a:t>
            </a:r>
          </a:p>
          <a:p>
            <a:pPr algn="ctr">
              <a:lnSpc>
                <a:spcPct val="130000"/>
              </a:lnSpc>
            </a:pPr>
            <a:r>
              <a:rPr lang="en-AU" altLang="en-US" sz="44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And deliver us from evil.</a:t>
            </a:r>
          </a:p>
          <a:p>
            <a:pPr algn="ctr">
              <a:lnSpc>
                <a:spcPct val="130000"/>
              </a:lnSpc>
            </a:pPr>
            <a:r>
              <a:rPr lang="en-AU" altLang="en-US" sz="44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For the kingdom, the power </a:t>
            </a:r>
          </a:p>
          <a:p>
            <a:pPr algn="ctr">
              <a:lnSpc>
                <a:spcPct val="130000"/>
              </a:lnSpc>
            </a:pPr>
            <a:r>
              <a:rPr lang="en-AU" altLang="en-US" sz="44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and the glory are Yours, </a:t>
            </a:r>
          </a:p>
          <a:p>
            <a:pPr algn="ctr">
              <a:lnSpc>
                <a:spcPct val="130000"/>
              </a:lnSpc>
            </a:pPr>
            <a:r>
              <a:rPr lang="en-AU" altLang="en-US" sz="44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Now and forever. </a:t>
            </a:r>
            <a:r>
              <a:rPr lang="en-AU" altLang="en-US" sz="4400" b="1" i="1" dirty="0">
                <a:solidFill>
                  <a:srgbClr val="FFFF00"/>
                </a:solidFill>
                <a:latin typeface="Bookman Old Style" panose="02050604050505020204" pitchFamily="18" charset="0"/>
              </a:rPr>
              <a:t>Amen.</a:t>
            </a:r>
          </a:p>
        </p:txBody>
      </p:sp>
    </p:spTree>
    <p:extLst>
      <p:ext uri="{BB962C8B-B14F-4D97-AF65-F5344CB8AC3E}">
        <p14:creationId xmlns:p14="http://schemas.microsoft.com/office/powerpoint/2010/main" val="312449699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414967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75DB30A-62F7-45A5-9797-CF6A1E3A0482}"/>
              </a:ext>
            </a:extLst>
          </p:cNvPr>
          <p:cNvSpPr txBox="1"/>
          <p:nvPr/>
        </p:nvSpPr>
        <p:spPr>
          <a:xfrm>
            <a:off x="0" y="0"/>
            <a:ext cx="12192000" cy="59792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en-US" sz="4400" b="1" i="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1 Take my life and let it be</a:t>
            </a:r>
            <a:br>
              <a:rPr lang="en-US" sz="4400" b="1" i="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</a:br>
            <a:r>
              <a:rPr lang="en-US" sz="4400" b="1" i="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consecrated, Lord, to thee.</a:t>
            </a:r>
            <a:br>
              <a:rPr lang="en-US" sz="4400" b="1" i="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</a:br>
            <a:r>
              <a:rPr lang="en-US" sz="4400" b="1" i="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Take my moments and my days;</a:t>
            </a:r>
            <a:br>
              <a:rPr lang="en-US" sz="4400" b="1" i="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</a:br>
            <a:r>
              <a:rPr lang="en-US" sz="4400" b="1" i="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let them flow in endless praise,</a:t>
            </a:r>
            <a:br>
              <a:rPr lang="en-US" sz="4400" b="1" i="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</a:br>
            <a:r>
              <a:rPr lang="en-US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1/6</a:t>
            </a:r>
          </a:p>
        </p:txBody>
      </p:sp>
    </p:spTree>
    <p:extLst>
      <p:ext uri="{BB962C8B-B14F-4D97-AF65-F5344CB8AC3E}">
        <p14:creationId xmlns:p14="http://schemas.microsoft.com/office/powerpoint/2010/main" val="409120924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B07C296-AA8A-4EDB-BC58-3894F564DB18}"/>
              </a:ext>
            </a:extLst>
          </p:cNvPr>
          <p:cNvSpPr txBox="1"/>
          <p:nvPr/>
        </p:nvSpPr>
        <p:spPr>
          <a:xfrm>
            <a:off x="0" y="0"/>
            <a:ext cx="12192000" cy="59792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en-US" sz="4400" b="1" i="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2 Take my hands and let them move</a:t>
            </a:r>
            <a:br>
              <a:rPr lang="en-US" sz="4400" b="1" i="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</a:br>
            <a:r>
              <a:rPr lang="en-US" sz="4400" b="1" i="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at the impulse of thy love.</a:t>
            </a:r>
            <a:br>
              <a:rPr lang="en-US" sz="4400" b="1" i="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</a:br>
            <a:r>
              <a:rPr lang="en-US" sz="4400" b="1" i="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Take my feet and let them be</a:t>
            </a:r>
            <a:br>
              <a:rPr lang="en-US" sz="4400" b="1" i="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</a:br>
            <a:r>
              <a:rPr lang="en-US" sz="4400" b="1" i="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swift and beautiful for thee,</a:t>
            </a:r>
            <a:br>
              <a:rPr lang="en-US" sz="4400" b="1" i="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</a:br>
            <a:r>
              <a:rPr lang="en-US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2/6</a:t>
            </a:r>
          </a:p>
        </p:txBody>
      </p:sp>
    </p:spTree>
    <p:extLst>
      <p:ext uri="{BB962C8B-B14F-4D97-AF65-F5344CB8AC3E}">
        <p14:creationId xmlns:p14="http://schemas.microsoft.com/office/powerpoint/2010/main" val="4228825682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5C9E096-BBA7-4281-B57E-45EC1E65B3CA}"/>
              </a:ext>
            </a:extLst>
          </p:cNvPr>
          <p:cNvSpPr txBox="1"/>
          <p:nvPr/>
        </p:nvSpPr>
        <p:spPr>
          <a:xfrm>
            <a:off x="0" y="0"/>
            <a:ext cx="12192000" cy="59792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en-US" sz="4400" b="1" i="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3 Take my voice and let me sing</a:t>
            </a:r>
            <a:br>
              <a:rPr lang="en-US" sz="4400" b="1" i="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</a:br>
            <a:r>
              <a:rPr lang="en-US" sz="4400" b="1" i="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always, only, for my King.</a:t>
            </a:r>
            <a:br>
              <a:rPr lang="en-US" sz="4400" b="1" i="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</a:br>
            <a:r>
              <a:rPr lang="en-US" sz="4400" b="1" i="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Take my lips and let them be</a:t>
            </a:r>
            <a:br>
              <a:rPr lang="en-US" sz="4400" b="1" i="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</a:br>
            <a:r>
              <a:rPr lang="en-US" sz="4400" b="1" i="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filled with messages from thee,</a:t>
            </a:r>
            <a:br>
              <a:rPr lang="en-US" sz="4400" b="1" i="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</a:br>
            <a:r>
              <a:rPr lang="en-US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3/6</a:t>
            </a:r>
          </a:p>
        </p:txBody>
      </p:sp>
    </p:spTree>
    <p:extLst>
      <p:ext uri="{BB962C8B-B14F-4D97-AF65-F5344CB8AC3E}">
        <p14:creationId xmlns:p14="http://schemas.microsoft.com/office/powerpoint/2010/main" val="3783453307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B2B853F-2EB3-4C17-A86F-6DE2ABB5C438}"/>
              </a:ext>
            </a:extLst>
          </p:cNvPr>
          <p:cNvSpPr txBox="1"/>
          <p:nvPr/>
        </p:nvSpPr>
        <p:spPr>
          <a:xfrm>
            <a:off x="0" y="0"/>
            <a:ext cx="12192000" cy="59792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en-US" sz="4400" b="1" i="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4 Take my silver and my gold;</a:t>
            </a:r>
            <a:br>
              <a:rPr lang="en-US" sz="4400" b="1" i="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</a:br>
            <a:r>
              <a:rPr lang="en-US" sz="4400" b="1" i="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not a mite would I withhold.</a:t>
            </a:r>
            <a:br>
              <a:rPr lang="en-US" sz="4400" b="1" i="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</a:br>
            <a:r>
              <a:rPr lang="en-US" sz="4400" b="1" i="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Take my intellect and use</a:t>
            </a:r>
            <a:br>
              <a:rPr lang="en-US" sz="4400" b="1" i="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</a:br>
            <a:r>
              <a:rPr lang="en-US" sz="4400" b="1" i="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every power as thou shalt choose,</a:t>
            </a:r>
            <a:br>
              <a:rPr lang="en-US" sz="4400" b="1" i="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</a:br>
            <a:r>
              <a:rPr lang="en-US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4/6</a:t>
            </a:r>
          </a:p>
        </p:txBody>
      </p:sp>
    </p:spTree>
    <p:extLst>
      <p:ext uri="{BB962C8B-B14F-4D97-AF65-F5344CB8AC3E}">
        <p14:creationId xmlns:p14="http://schemas.microsoft.com/office/powerpoint/2010/main" val="12861942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Image result for passing the peace image">
            <a:extLst>
              <a:ext uri="{FF2B5EF4-FFF2-40B4-BE49-F238E27FC236}">
                <a16:creationId xmlns:a16="http://schemas.microsoft.com/office/drawing/2014/main" id="{177ACDBA-949E-4E8A-BF2C-247C55FEDF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23746" y="0"/>
            <a:ext cx="1293541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7F75E10-DB38-46A1-876B-20AA814E61BF}"/>
              </a:ext>
            </a:extLst>
          </p:cNvPr>
          <p:cNvSpPr txBox="1"/>
          <p:nvPr/>
        </p:nvSpPr>
        <p:spPr>
          <a:xfrm>
            <a:off x="448574" y="258792"/>
            <a:ext cx="10610490" cy="69249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         Let us </a:t>
            </a:r>
          </a:p>
          <a:p>
            <a:pPr algn="ctr"/>
            <a:endParaRPr lang="en-US" sz="9600" b="1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  <a:p>
            <a:pPr algn="ctr"/>
            <a:endParaRPr lang="en-US" sz="9600" b="1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  <a:p>
            <a:pPr algn="ctr"/>
            <a:r>
              <a:rPr lang="en-US" sz="96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pass the peace</a:t>
            </a:r>
            <a:endParaRPr lang="en-AU" sz="9600" b="1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  <a:p>
            <a:pPr algn="ctr"/>
            <a:endParaRPr lang="en-AU" sz="6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7085219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7397518-A8E9-4132-8185-2854DA108AB2}"/>
              </a:ext>
            </a:extLst>
          </p:cNvPr>
          <p:cNvSpPr txBox="1"/>
          <p:nvPr/>
        </p:nvSpPr>
        <p:spPr>
          <a:xfrm>
            <a:off x="0" y="0"/>
            <a:ext cx="12192000" cy="59792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en-US" sz="4400" b="1" i="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5 Take my will and make it thine;</a:t>
            </a:r>
            <a:br>
              <a:rPr lang="en-US" sz="4400" b="1" i="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</a:br>
            <a:r>
              <a:rPr lang="en-US" sz="4400" b="1" i="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it shall be no longer mine.</a:t>
            </a:r>
            <a:br>
              <a:rPr lang="en-US" sz="4400" b="1" i="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</a:br>
            <a:r>
              <a:rPr lang="en-US" sz="4400" b="1" i="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Take my heart it is thine own;</a:t>
            </a:r>
            <a:br>
              <a:rPr lang="en-US" sz="4400" b="1" i="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</a:br>
            <a:r>
              <a:rPr lang="en-US" sz="4400" b="1" i="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it shall be thy royal throne,</a:t>
            </a:r>
            <a:br>
              <a:rPr lang="en-US" sz="4400" b="1" i="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</a:br>
            <a:r>
              <a:rPr lang="en-US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5/6</a:t>
            </a:r>
          </a:p>
        </p:txBody>
      </p:sp>
    </p:spTree>
    <p:extLst>
      <p:ext uri="{BB962C8B-B14F-4D97-AF65-F5344CB8AC3E}">
        <p14:creationId xmlns:p14="http://schemas.microsoft.com/office/powerpoint/2010/main" val="4120261686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783A45C-EA67-4F1B-B300-BCB54087E790}"/>
              </a:ext>
            </a:extLst>
          </p:cNvPr>
          <p:cNvSpPr txBox="1"/>
          <p:nvPr/>
        </p:nvSpPr>
        <p:spPr>
          <a:xfrm>
            <a:off x="0" y="0"/>
            <a:ext cx="12192000" cy="59792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en-US" sz="4400" b="1" i="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6 Take my love; my Lord, I pour</a:t>
            </a:r>
            <a:br>
              <a:rPr lang="en-US" sz="4400" b="1" i="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</a:br>
            <a:r>
              <a:rPr lang="en-US" sz="4400" b="1" i="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at thy feet its treasure store.</a:t>
            </a:r>
            <a:br>
              <a:rPr lang="en-US" sz="4400" b="1" i="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</a:br>
            <a:r>
              <a:rPr lang="en-US" sz="4400" b="1" i="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Take myself, and I will be</a:t>
            </a:r>
            <a:br>
              <a:rPr lang="en-US" sz="4400" b="1" i="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</a:br>
            <a:r>
              <a:rPr lang="en-US" sz="4400" b="1" i="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ever, only, all for thee.</a:t>
            </a:r>
            <a:br>
              <a:rPr lang="en-US" sz="4400" b="1" i="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</a:br>
            <a:r>
              <a:rPr lang="en-US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6/6</a:t>
            </a:r>
          </a:p>
        </p:txBody>
      </p:sp>
    </p:spTree>
    <p:extLst>
      <p:ext uri="{BB962C8B-B14F-4D97-AF65-F5344CB8AC3E}">
        <p14:creationId xmlns:p14="http://schemas.microsoft.com/office/powerpoint/2010/main" val="4084485617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47538124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animated morning tea images">
            <a:extLst>
              <a:ext uri="{FF2B5EF4-FFF2-40B4-BE49-F238E27FC236}">
                <a16:creationId xmlns:a16="http://schemas.microsoft.com/office/drawing/2014/main" id="{A19326B2-3F0E-45EC-88F6-DA03B69F5401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7043" y="0"/>
            <a:ext cx="553791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1590279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Image result for postlude images">
            <a:extLst>
              <a:ext uri="{FF2B5EF4-FFF2-40B4-BE49-F238E27FC236}">
                <a16:creationId xmlns:a16="http://schemas.microsoft.com/office/drawing/2014/main" id="{B8D53ED7-4235-4F7D-95DE-6C3C200D0E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3840" y="-655320"/>
            <a:ext cx="12659360" cy="833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98792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567995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127818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>
            <a:extLst>
              <a:ext uri="{FF2B5EF4-FFF2-40B4-BE49-F238E27FC236}">
                <a16:creationId xmlns:a16="http://schemas.microsoft.com/office/drawing/2014/main" id="{AF668192-94D4-4CCE-87A8-300993603D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"/>
            <a:ext cx="12192000" cy="62395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en-US" sz="3600" b="1" i="1" dirty="0">
                <a:latin typeface="Bookman Old Style" panose="02050604050505020204" pitchFamily="18" charset="0"/>
              </a:rPr>
              <a:t>Psalm 25</a:t>
            </a:r>
          </a:p>
          <a:p>
            <a:pPr algn="ctr">
              <a:lnSpc>
                <a:spcPct val="120000"/>
              </a:lnSpc>
            </a:pPr>
            <a:r>
              <a:rPr lang="en-US" altLang="en-US" sz="4400" b="1" dirty="0">
                <a:latin typeface="Bookman Old Style" panose="02050604050505020204" pitchFamily="18" charset="0"/>
              </a:rPr>
              <a:t>1To You, O LORD, </a:t>
            </a:r>
          </a:p>
          <a:p>
            <a:pPr algn="ctr">
              <a:lnSpc>
                <a:spcPct val="120000"/>
              </a:lnSpc>
            </a:pPr>
            <a:r>
              <a:rPr lang="en-US" altLang="en-US" sz="4400" b="1" dirty="0">
                <a:latin typeface="Bookman Old Style" panose="02050604050505020204" pitchFamily="18" charset="0"/>
              </a:rPr>
              <a:t>I lift up my soul;  </a:t>
            </a:r>
          </a:p>
          <a:p>
            <a:pPr>
              <a:lnSpc>
                <a:spcPct val="120000"/>
              </a:lnSpc>
            </a:pPr>
            <a:endParaRPr lang="en-US" altLang="en-US" sz="3600" b="1" dirty="0">
              <a:latin typeface="Bookman Old Style" panose="02050604050505020204" pitchFamily="18" charset="0"/>
            </a:endParaRPr>
          </a:p>
          <a:p>
            <a:pPr algn="ctr">
              <a:lnSpc>
                <a:spcPct val="120000"/>
              </a:lnSpc>
            </a:pPr>
            <a:r>
              <a:rPr lang="en-US" altLang="en-US" sz="4400" b="1" i="1" dirty="0">
                <a:latin typeface="Bookman Old Style" panose="02050604050505020204" pitchFamily="18" charset="0"/>
              </a:rPr>
              <a:t>2 in You I trust, O my God. </a:t>
            </a:r>
            <a:br>
              <a:rPr lang="en-US" altLang="en-US" sz="4400" b="1" i="1" dirty="0">
                <a:latin typeface="Bookman Old Style" panose="02050604050505020204" pitchFamily="18" charset="0"/>
              </a:rPr>
            </a:br>
            <a:r>
              <a:rPr lang="en-US" altLang="en-US" sz="4400" b="1" i="1" dirty="0">
                <a:latin typeface="Bookman Old Style" panose="02050604050505020204" pitchFamily="18" charset="0"/>
              </a:rPr>
              <a:t>Do not let me be put to shame, </a:t>
            </a:r>
            <a:br>
              <a:rPr lang="en-US" altLang="en-US" sz="4400" b="1" i="1" dirty="0">
                <a:latin typeface="Bookman Old Style" panose="02050604050505020204" pitchFamily="18" charset="0"/>
              </a:rPr>
            </a:br>
            <a:r>
              <a:rPr lang="en-US" altLang="en-US" sz="4400" b="1" i="1" dirty="0">
                <a:latin typeface="Bookman Old Style" panose="02050604050505020204" pitchFamily="18" charset="0"/>
              </a:rPr>
              <a:t>nor let my enemies </a:t>
            </a:r>
          </a:p>
          <a:p>
            <a:pPr algn="ctr">
              <a:lnSpc>
                <a:spcPct val="120000"/>
              </a:lnSpc>
            </a:pPr>
            <a:r>
              <a:rPr lang="en-US" altLang="en-US" sz="4400" b="1" i="1" dirty="0">
                <a:latin typeface="Bookman Old Style" panose="02050604050505020204" pitchFamily="18" charset="0"/>
              </a:rPr>
              <a:t>triumph over me.</a:t>
            </a:r>
            <a:r>
              <a:rPr lang="en-US" altLang="en-US" sz="4400" b="1" dirty="0"/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1894</Words>
  <Application>Microsoft Office PowerPoint</Application>
  <PresentationFormat>Widescreen</PresentationFormat>
  <Paragraphs>182</Paragraphs>
  <Slides>64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64</vt:i4>
      </vt:variant>
    </vt:vector>
  </HeadingPairs>
  <TitlesOfParts>
    <vt:vector size="70" baseType="lpstr">
      <vt:lpstr>Arial</vt:lpstr>
      <vt:lpstr>Bookman Old Style</vt:lpstr>
      <vt:lpstr>Calibri</vt:lpstr>
      <vt:lpstr>Calibri Light</vt:lpstr>
      <vt:lpstr>system-ui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Trevor Lunney</dc:creator>
  <cp:lastModifiedBy>Uniting Church</cp:lastModifiedBy>
  <cp:revision>52</cp:revision>
  <dcterms:created xsi:type="dcterms:W3CDTF">2021-02-16T08:52:43Z</dcterms:created>
  <dcterms:modified xsi:type="dcterms:W3CDTF">2021-02-22T22:50:27Z</dcterms:modified>
</cp:coreProperties>
</file>